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9" r:id="rId2"/>
    <p:sldId id="260" r:id="rId3"/>
    <p:sldId id="261" r:id="rId4"/>
    <p:sldId id="292" r:id="rId5"/>
    <p:sldId id="293" r:id="rId6"/>
    <p:sldId id="294" r:id="rId7"/>
    <p:sldId id="295" r:id="rId8"/>
    <p:sldId id="296" r:id="rId9"/>
    <p:sldId id="297" r:id="rId10"/>
    <p:sldId id="298" r:id="rId11"/>
    <p:sldId id="299" r:id="rId12"/>
    <p:sldId id="300" r:id="rId13"/>
    <p:sldId id="301" r:id="rId14"/>
    <p:sldId id="302" r:id="rId15"/>
    <p:sldId id="303" r:id="rId16"/>
    <p:sldId id="304" r:id="rId17"/>
    <p:sldId id="305" r:id="rId18"/>
    <p:sldId id="306" r:id="rId19"/>
    <p:sldId id="307" r:id="rId20"/>
    <p:sldId id="308" r:id="rId21"/>
    <p:sldId id="309" r:id="rId22"/>
    <p:sldId id="310" r:id="rId23"/>
    <p:sldId id="311" r:id="rId24"/>
    <p:sldId id="312" r:id="rId25"/>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D30D4"/>
    <a:srgbClr val="9D25B1"/>
    <a:srgbClr val="6E1A7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p:scale>
          <a:sx n="78" d="100"/>
          <a:sy n="78" d="100"/>
        </p:scale>
        <p:origin x="-1146" y="24"/>
      </p:cViewPr>
      <p:guideLst>
        <p:guide orient="horz" pos="2659"/>
        <p:guide pos="2880"/>
      </p:guideLst>
    </p:cSldViewPr>
  </p:slideViewPr>
  <p:notesTextViewPr>
    <p:cViewPr>
      <p:scale>
        <a:sx n="1" d="1"/>
        <a:sy n="1" d="1"/>
      </p:scale>
      <p:origin x="0" y="0"/>
    </p:cViewPr>
  </p:notesTextViewPr>
  <p:sorterViewPr>
    <p:cViewPr>
      <p:scale>
        <a:sx n="100" d="100"/>
        <a:sy n="100" d="100"/>
      </p:scale>
      <p:origin x="0" y="3138"/>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a:p>
        </p:txBody>
      </p:sp>
      <p:sp>
        <p:nvSpPr>
          <p:cNvPr id="4" name="Datumsplatzhalter 3"/>
          <p:cNvSpPr>
            <a:spLocks noGrp="1"/>
          </p:cNvSpPr>
          <p:nvPr>
            <p:ph type="dt" sz="half" idx="10"/>
          </p:nvPr>
        </p:nvSpPr>
        <p:spPr/>
        <p:txBody>
          <a:bodyPr/>
          <a:lstStyle/>
          <a:p>
            <a:fld id="{849D904F-2E89-433E-A2B6-DE315941AC14}" type="datetimeFigureOut">
              <a:rPr lang="de-DE" smtClean="0"/>
              <a:t>04.08.2013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4480A104-D799-4397-A2DD-B57BAD58F258}" type="slidenum">
              <a:rPr lang="de-DE" smtClean="0"/>
              <a:t>‹#›</a:t>
            </a:fld>
            <a:endParaRPr lang="de-DE"/>
          </a:p>
        </p:txBody>
      </p:sp>
    </p:spTree>
    <p:extLst>
      <p:ext uri="{BB962C8B-B14F-4D97-AF65-F5344CB8AC3E}">
        <p14:creationId xmlns:p14="http://schemas.microsoft.com/office/powerpoint/2010/main" val="5242856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849D904F-2E89-433E-A2B6-DE315941AC14}" type="datetimeFigureOut">
              <a:rPr lang="de-DE" smtClean="0"/>
              <a:t>04.08.2013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4480A104-D799-4397-A2DD-B57BAD58F258}" type="slidenum">
              <a:rPr lang="de-DE" smtClean="0"/>
              <a:t>‹#›</a:t>
            </a:fld>
            <a:endParaRPr lang="de-DE"/>
          </a:p>
        </p:txBody>
      </p:sp>
    </p:spTree>
    <p:extLst>
      <p:ext uri="{BB962C8B-B14F-4D97-AF65-F5344CB8AC3E}">
        <p14:creationId xmlns:p14="http://schemas.microsoft.com/office/powerpoint/2010/main" val="23844858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849D904F-2E89-433E-A2B6-DE315941AC14}" type="datetimeFigureOut">
              <a:rPr lang="de-DE" smtClean="0"/>
              <a:t>04.08.2013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4480A104-D799-4397-A2DD-B57BAD58F258}" type="slidenum">
              <a:rPr lang="de-DE" smtClean="0"/>
              <a:t>‹#›</a:t>
            </a:fld>
            <a:endParaRPr lang="de-DE"/>
          </a:p>
        </p:txBody>
      </p:sp>
    </p:spTree>
    <p:extLst>
      <p:ext uri="{BB962C8B-B14F-4D97-AF65-F5344CB8AC3E}">
        <p14:creationId xmlns:p14="http://schemas.microsoft.com/office/powerpoint/2010/main" val="7070653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849D904F-2E89-433E-A2B6-DE315941AC14}" type="datetimeFigureOut">
              <a:rPr lang="de-DE" smtClean="0"/>
              <a:t>04.08.2013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4480A104-D799-4397-A2DD-B57BAD58F258}" type="slidenum">
              <a:rPr lang="de-DE" smtClean="0"/>
              <a:t>‹#›</a:t>
            </a:fld>
            <a:endParaRPr lang="de-DE"/>
          </a:p>
        </p:txBody>
      </p:sp>
    </p:spTree>
    <p:extLst>
      <p:ext uri="{BB962C8B-B14F-4D97-AF65-F5344CB8AC3E}">
        <p14:creationId xmlns:p14="http://schemas.microsoft.com/office/powerpoint/2010/main" val="24689114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 bearbeiten</a:t>
            </a:r>
          </a:p>
        </p:txBody>
      </p:sp>
      <p:sp>
        <p:nvSpPr>
          <p:cNvPr id="4" name="Datumsplatzhalter 3"/>
          <p:cNvSpPr>
            <a:spLocks noGrp="1"/>
          </p:cNvSpPr>
          <p:nvPr>
            <p:ph type="dt" sz="half" idx="10"/>
          </p:nvPr>
        </p:nvSpPr>
        <p:spPr/>
        <p:txBody>
          <a:bodyPr/>
          <a:lstStyle/>
          <a:p>
            <a:fld id="{849D904F-2E89-433E-A2B6-DE315941AC14}" type="datetimeFigureOut">
              <a:rPr lang="de-DE" smtClean="0"/>
              <a:t>04.08.2013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4480A104-D799-4397-A2DD-B57BAD58F258}" type="slidenum">
              <a:rPr lang="de-DE" smtClean="0"/>
              <a:t>‹#›</a:t>
            </a:fld>
            <a:endParaRPr lang="de-DE"/>
          </a:p>
        </p:txBody>
      </p:sp>
    </p:spTree>
    <p:extLst>
      <p:ext uri="{BB962C8B-B14F-4D97-AF65-F5344CB8AC3E}">
        <p14:creationId xmlns:p14="http://schemas.microsoft.com/office/powerpoint/2010/main" val="20579152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p:txBody>
          <a:bodyPr/>
          <a:lstStyle/>
          <a:p>
            <a:fld id="{849D904F-2E89-433E-A2B6-DE315941AC14}" type="datetimeFigureOut">
              <a:rPr lang="de-DE" smtClean="0"/>
              <a:t>04.08.2013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4480A104-D799-4397-A2DD-B57BAD58F258}" type="slidenum">
              <a:rPr lang="de-DE" smtClean="0"/>
              <a:t>‹#›</a:t>
            </a:fld>
            <a:endParaRPr lang="de-DE"/>
          </a:p>
        </p:txBody>
      </p:sp>
    </p:spTree>
    <p:extLst>
      <p:ext uri="{BB962C8B-B14F-4D97-AF65-F5344CB8AC3E}">
        <p14:creationId xmlns:p14="http://schemas.microsoft.com/office/powerpoint/2010/main" val="30960756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849D904F-2E89-433E-A2B6-DE315941AC14}" type="datetimeFigureOut">
              <a:rPr lang="de-DE" smtClean="0"/>
              <a:t>04.08.2013</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4480A104-D799-4397-A2DD-B57BAD58F258}" type="slidenum">
              <a:rPr lang="de-DE" smtClean="0"/>
              <a:t>‹#›</a:t>
            </a:fld>
            <a:endParaRPr lang="de-DE"/>
          </a:p>
        </p:txBody>
      </p:sp>
    </p:spTree>
    <p:extLst>
      <p:ext uri="{BB962C8B-B14F-4D97-AF65-F5344CB8AC3E}">
        <p14:creationId xmlns:p14="http://schemas.microsoft.com/office/powerpoint/2010/main" val="15875843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Datumsplatzhalter 2"/>
          <p:cNvSpPr>
            <a:spLocks noGrp="1"/>
          </p:cNvSpPr>
          <p:nvPr>
            <p:ph type="dt" sz="half" idx="10"/>
          </p:nvPr>
        </p:nvSpPr>
        <p:spPr/>
        <p:txBody>
          <a:bodyPr/>
          <a:lstStyle/>
          <a:p>
            <a:fld id="{849D904F-2E89-433E-A2B6-DE315941AC14}" type="datetimeFigureOut">
              <a:rPr lang="de-DE" smtClean="0"/>
              <a:t>04.08.2013</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4480A104-D799-4397-A2DD-B57BAD58F258}" type="slidenum">
              <a:rPr lang="de-DE" smtClean="0"/>
              <a:t>‹#›</a:t>
            </a:fld>
            <a:endParaRPr lang="de-DE"/>
          </a:p>
        </p:txBody>
      </p:sp>
    </p:spTree>
    <p:extLst>
      <p:ext uri="{BB962C8B-B14F-4D97-AF65-F5344CB8AC3E}">
        <p14:creationId xmlns:p14="http://schemas.microsoft.com/office/powerpoint/2010/main" val="38625715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849D904F-2E89-433E-A2B6-DE315941AC14}" type="datetimeFigureOut">
              <a:rPr lang="de-DE" smtClean="0"/>
              <a:t>04.08.2013</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4480A104-D799-4397-A2DD-B57BAD58F258}" type="slidenum">
              <a:rPr lang="de-DE" smtClean="0"/>
              <a:t>‹#›</a:t>
            </a:fld>
            <a:endParaRPr lang="de-DE"/>
          </a:p>
        </p:txBody>
      </p:sp>
    </p:spTree>
    <p:extLst>
      <p:ext uri="{BB962C8B-B14F-4D97-AF65-F5344CB8AC3E}">
        <p14:creationId xmlns:p14="http://schemas.microsoft.com/office/powerpoint/2010/main" val="39828172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Datumsplatzhalter 4"/>
          <p:cNvSpPr>
            <a:spLocks noGrp="1"/>
          </p:cNvSpPr>
          <p:nvPr>
            <p:ph type="dt" sz="half" idx="10"/>
          </p:nvPr>
        </p:nvSpPr>
        <p:spPr/>
        <p:txBody>
          <a:bodyPr/>
          <a:lstStyle/>
          <a:p>
            <a:fld id="{849D904F-2E89-433E-A2B6-DE315941AC14}" type="datetimeFigureOut">
              <a:rPr lang="de-DE" smtClean="0"/>
              <a:t>04.08.2013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4480A104-D799-4397-A2DD-B57BAD58F258}" type="slidenum">
              <a:rPr lang="de-DE" smtClean="0"/>
              <a:t>‹#›</a:t>
            </a:fld>
            <a:endParaRPr lang="de-DE"/>
          </a:p>
        </p:txBody>
      </p:sp>
    </p:spTree>
    <p:extLst>
      <p:ext uri="{BB962C8B-B14F-4D97-AF65-F5344CB8AC3E}">
        <p14:creationId xmlns:p14="http://schemas.microsoft.com/office/powerpoint/2010/main" val="8629641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Datumsplatzhalter 4"/>
          <p:cNvSpPr>
            <a:spLocks noGrp="1"/>
          </p:cNvSpPr>
          <p:nvPr>
            <p:ph type="dt" sz="half" idx="10"/>
          </p:nvPr>
        </p:nvSpPr>
        <p:spPr/>
        <p:txBody>
          <a:bodyPr/>
          <a:lstStyle/>
          <a:p>
            <a:fld id="{849D904F-2E89-433E-A2B6-DE315941AC14}" type="datetimeFigureOut">
              <a:rPr lang="de-DE" smtClean="0"/>
              <a:t>04.08.2013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4480A104-D799-4397-A2DD-B57BAD58F258}" type="slidenum">
              <a:rPr lang="de-DE" smtClean="0"/>
              <a:t>‹#›</a:t>
            </a:fld>
            <a:endParaRPr lang="de-DE"/>
          </a:p>
        </p:txBody>
      </p:sp>
    </p:spTree>
    <p:extLst>
      <p:ext uri="{BB962C8B-B14F-4D97-AF65-F5344CB8AC3E}">
        <p14:creationId xmlns:p14="http://schemas.microsoft.com/office/powerpoint/2010/main" val="6280158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smtClean="0"/>
              <a:t>Titelmasterformat durch Klicken bearbeiten</a:t>
            </a:r>
            <a:endParaRPr lang="de-DE"/>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9D904F-2E89-433E-A2B6-DE315941AC14}" type="datetimeFigureOut">
              <a:rPr lang="de-DE" smtClean="0"/>
              <a:t>04.08.2013</a:t>
            </a:fld>
            <a:endParaRPr lang="de-DE"/>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480A104-D799-4397-A2DD-B57BAD58F258}" type="slidenum">
              <a:rPr lang="de-DE" smtClean="0"/>
              <a:t>‹#›</a:t>
            </a:fld>
            <a:endParaRPr lang="de-DE"/>
          </a:p>
        </p:txBody>
      </p:sp>
    </p:spTree>
    <p:extLst>
      <p:ext uri="{BB962C8B-B14F-4D97-AF65-F5344CB8AC3E}">
        <p14:creationId xmlns:p14="http://schemas.microsoft.com/office/powerpoint/2010/main" val="11249671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6.jpeg"/><Relationship Id="rId1" Type="http://schemas.openxmlformats.org/officeDocument/2006/relationships/slideLayout" Target="../slideLayouts/slideLayout1.xml"/><Relationship Id="rId5" Type="http://schemas.openxmlformats.org/officeDocument/2006/relationships/image" Target="../media/image18.png"/><Relationship Id="rId4" Type="http://schemas.openxmlformats.org/officeDocument/2006/relationships/image" Target="../media/image17.png"/></Relationships>
</file>

<file path=ppt/slides/_rels/slide1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1.xml"/><Relationship Id="rId4" Type="http://schemas.openxmlformats.org/officeDocument/2006/relationships/image" Target="../media/image21.jpeg"/></Relationships>
</file>

<file path=ppt/slides/_rels/slide1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8" Type="http://schemas.openxmlformats.org/officeDocument/2006/relationships/image" Target="../media/image27.png"/><Relationship Id="rId13" Type="http://schemas.openxmlformats.org/officeDocument/2006/relationships/image" Target="../media/image32.png"/><Relationship Id="rId18" Type="http://schemas.openxmlformats.org/officeDocument/2006/relationships/image" Target="../media/image37.png"/><Relationship Id="rId3" Type="http://schemas.openxmlformats.org/officeDocument/2006/relationships/image" Target="../media/image22.png"/><Relationship Id="rId7" Type="http://schemas.openxmlformats.org/officeDocument/2006/relationships/image" Target="../media/image26.png"/><Relationship Id="rId12" Type="http://schemas.openxmlformats.org/officeDocument/2006/relationships/image" Target="../media/image31.png"/><Relationship Id="rId17" Type="http://schemas.openxmlformats.org/officeDocument/2006/relationships/image" Target="../media/image36.png"/><Relationship Id="rId2" Type="http://schemas.openxmlformats.org/officeDocument/2006/relationships/slideLayout" Target="../slideLayouts/slideLayout1.xml"/><Relationship Id="rId16" Type="http://schemas.openxmlformats.org/officeDocument/2006/relationships/image" Target="../media/image35.png"/><Relationship Id="rId20" Type="http://schemas.openxmlformats.org/officeDocument/2006/relationships/image" Target="../media/image39.png"/><Relationship Id="rId1" Type="http://schemas.openxmlformats.org/officeDocument/2006/relationships/themeOverride" Target="../theme/themeOverride1.xml"/><Relationship Id="rId6" Type="http://schemas.openxmlformats.org/officeDocument/2006/relationships/image" Target="../media/image25.png"/><Relationship Id="rId11" Type="http://schemas.openxmlformats.org/officeDocument/2006/relationships/image" Target="../media/image30.png"/><Relationship Id="rId5" Type="http://schemas.openxmlformats.org/officeDocument/2006/relationships/image" Target="../media/image24.png"/><Relationship Id="rId15" Type="http://schemas.openxmlformats.org/officeDocument/2006/relationships/image" Target="../media/image34.png"/><Relationship Id="rId10" Type="http://schemas.openxmlformats.org/officeDocument/2006/relationships/image" Target="../media/image29.png"/><Relationship Id="rId19" Type="http://schemas.openxmlformats.org/officeDocument/2006/relationships/image" Target="../media/image38.png"/><Relationship Id="rId4" Type="http://schemas.openxmlformats.org/officeDocument/2006/relationships/image" Target="../media/image23.png"/><Relationship Id="rId9" Type="http://schemas.openxmlformats.org/officeDocument/2006/relationships/image" Target="../media/image28.png"/><Relationship Id="rId14" Type="http://schemas.openxmlformats.org/officeDocument/2006/relationships/image" Target="../media/image33.png"/></Relationships>
</file>

<file path=ppt/slides/_rels/slide19.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bgerundetes Rechteck 3"/>
          <p:cNvSpPr/>
          <p:nvPr/>
        </p:nvSpPr>
        <p:spPr>
          <a:xfrm>
            <a:off x="251524" y="188640"/>
            <a:ext cx="8640961" cy="1008107"/>
          </a:xfrm>
          <a:custGeom>
            <a:avLst>
              <a:gd name="f10" fmla="val 3600"/>
            </a:avLst>
            <a:gdLst>
              <a:gd name="f1" fmla="val 10800000"/>
              <a:gd name="f2" fmla="val 5400000"/>
              <a:gd name="f3" fmla="val 16200000"/>
              <a:gd name="f4" fmla="val w"/>
              <a:gd name="f5" fmla="val h"/>
              <a:gd name="f6" fmla="val ss"/>
              <a:gd name="f7" fmla="val 0"/>
              <a:gd name="f8" fmla="*/ 5419351 1 1725033"/>
              <a:gd name="f9" fmla="val 45"/>
              <a:gd name="f10" fmla="val 3600"/>
              <a:gd name="f11" fmla="abs f4"/>
              <a:gd name="f12" fmla="abs f5"/>
              <a:gd name="f13" fmla="abs f6"/>
              <a:gd name="f14" fmla="*/ f8 1 180"/>
              <a:gd name="f15" fmla="val f10"/>
              <a:gd name="f16" fmla="+- 0 0 f2"/>
              <a:gd name="f17" fmla="?: f11 f4 1"/>
              <a:gd name="f18" fmla="?: f12 f5 1"/>
              <a:gd name="f19" fmla="?: f13 f6 1"/>
              <a:gd name="f20" fmla="*/ f9 f14 1"/>
              <a:gd name="f21" fmla="+- f7 f15 0"/>
              <a:gd name="f22" fmla="*/ f17 1 21600"/>
              <a:gd name="f23" fmla="*/ f18 1 21600"/>
              <a:gd name="f24" fmla="*/ 21600 f17 1"/>
              <a:gd name="f25" fmla="*/ 21600 f18 1"/>
              <a:gd name="f26" fmla="+- 0 0 f20"/>
              <a:gd name="f27" fmla="+- f7 0 f21"/>
              <a:gd name="f28" fmla="+- f21 0 f7"/>
              <a:gd name="f29" fmla="min f23 f22"/>
              <a:gd name="f30" fmla="*/ f24 1 f19"/>
              <a:gd name="f31" fmla="*/ f25 1 f19"/>
              <a:gd name="f32" fmla="*/ f26 f1 1"/>
              <a:gd name="f33" fmla="abs f27"/>
              <a:gd name="f34" fmla="abs f28"/>
              <a:gd name="f35" fmla="?: f27 f16 f2"/>
              <a:gd name="f36" fmla="?: f27 f2 f16"/>
              <a:gd name="f37" fmla="?: f27 f3 f2"/>
              <a:gd name="f38" fmla="?: f27 f2 f3"/>
              <a:gd name="f39" fmla="?: f28 f16 f2"/>
              <a:gd name="f40" fmla="?: f28 f2 f16"/>
              <a:gd name="f41" fmla="?: f27 0 f1"/>
              <a:gd name="f42" fmla="?: f27 f1 0"/>
              <a:gd name="f43" fmla="val f30"/>
              <a:gd name="f44" fmla="val f31"/>
              <a:gd name="f45" fmla="*/ f32 1 f8"/>
              <a:gd name="f46" fmla="?: f27 f38 f37"/>
              <a:gd name="f47" fmla="?: f27 f37 f38"/>
              <a:gd name="f48" fmla="?: f28 f36 f35"/>
              <a:gd name="f49" fmla="*/ f21 f29 1"/>
              <a:gd name="f50" fmla="*/ f7 f29 1"/>
              <a:gd name="f51" fmla="*/ f33 f29 1"/>
              <a:gd name="f52" fmla="*/ f34 f29 1"/>
              <a:gd name="f53" fmla="+- f44 0 f15"/>
              <a:gd name="f54" fmla="+- f43 0 f15"/>
              <a:gd name="f55" fmla="+- f45 0 f2"/>
              <a:gd name="f56" fmla="?: f28 f47 f46"/>
              <a:gd name="f57" fmla="*/ f44 f29 1"/>
              <a:gd name="f58" fmla="*/ f43 f29 1"/>
              <a:gd name="f59" fmla="+- f55 f2 0"/>
              <a:gd name="f60" fmla="+- f44 0 f53"/>
              <a:gd name="f61" fmla="+- f43 0 f54"/>
              <a:gd name="f62" fmla="+- f53 0 f44"/>
              <a:gd name="f63" fmla="+- f54 0 f43"/>
              <a:gd name="f64" fmla="*/ f53 f29 1"/>
              <a:gd name="f65" fmla="*/ f54 f29 1"/>
              <a:gd name="f66" fmla="*/ f59 f8 1"/>
              <a:gd name="f67" fmla="abs f60"/>
              <a:gd name="f68" fmla="?: f60 0 f1"/>
              <a:gd name="f69" fmla="?: f60 f1 0"/>
              <a:gd name="f70" fmla="?: f60 f39 f40"/>
              <a:gd name="f71" fmla="abs f61"/>
              <a:gd name="f72" fmla="abs f62"/>
              <a:gd name="f73" fmla="?: f61 f16 f2"/>
              <a:gd name="f74" fmla="?: f61 f2 f16"/>
              <a:gd name="f75" fmla="?: f61 f3 f2"/>
              <a:gd name="f76" fmla="?: f61 f2 f3"/>
              <a:gd name="f77" fmla="abs f63"/>
              <a:gd name="f78" fmla="?: f63 f16 f2"/>
              <a:gd name="f79" fmla="?: f63 f2 f16"/>
              <a:gd name="f80" fmla="?: f63 f42 f41"/>
              <a:gd name="f81" fmla="?: f63 f41 f42"/>
              <a:gd name="f82" fmla="*/ f66 1 f1"/>
              <a:gd name="f83" fmla="?: f28 f69 f68"/>
              <a:gd name="f84" fmla="?: f28 f68 f69"/>
              <a:gd name="f85" fmla="?: f61 f76 f75"/>
              <a:gd name="f86" fmla="?: f61 f75 f76"/>
              <a:gd name="f87" fmla="?: f62 f74 f73"/>
              <a:gd name="f88" fmla="?: f27 f80 f81"/>
              <a:gd name="f89" fmla="?: f27 f78 f79"/>
              <a:gd name="f90" fmla="*/ f67 f29 1"/>
              <a:gd name="f91" fmla="*/ f71 f29 1"/>
              <a:gd name="f92" fmla="*/ f72 f29 1"/>
              <a:gd name="f93" fmla="*/ f77 f29 1"/>
              <a:gd name="f94" fmla="+- 0 0 f82"/>
              <a:gd name="f95" fmla="?: f60 f83 f84"/>
              <a:gd name="f96" fmla="?: f62 f86 f85"/>
              <a:gd name="f97" fmla="+- 0 0 f94"/>
              <a:gd name="f98" fmla="*/ f97 f1 1"/>
              <a:gd name="f99" fmla="*/ f98 1 f8"/>
              <a:gd name="f100" fmla="+- f99 0 f2"/>
              <a:gd name="f101" fmla="cos 1 f100"/>
              <a:gd name="f102" fmla="+- 0 0 f101"/>
              <a:gd name="f103" fmla="+- 0 0 f102"/>
              <a:gd name="f104" fmla="val f103"/>
              <a:gd name="f105" fmla="+- 0 0 f104"/>
              <a:gd name="f106" fmla="*/ f15 f105 1"/>
              <a:gd name="f107" fmla="*/ f106 3163 1"/>
              <a:gd name="f108" fmla="*/ f107 1 7636"/>
              <a:gd name="f109" fmla="+- f7 f108 0"/>
              <a:gd name="f110" fmla="+- f43 0 f108"/>
              <a:gd name="f111" fmla="+- f44 0 f108"/>
              <a:gd name="f112" fmla="*/ f109 f29 1"/>
              <a:gd name="f113" fmla="*/ f110 f29 1"/>
              <a:gd name="f114" fmla="*/ f111 f29 1"/>
            </a:gdLst>
            <a:ahLst/>
            <a:cxnLst>
              <a:cxn ang="3cd4">
                <a:pos x="hc" y="t"/>
              </a:cxn>
              <a:cxn ang="0">
                <a:pos x="r" y="vc"/>
              </a:cxn>
              <a:cxn ang="cd4">
                <a:pos x="hc" y="b"/>
              </a:cxn>
              <a:cxn ang="cd2">
                <a:pos x="l" y="vc"/>
              </a:cxn>
            </a:cxnLst>
            <a:rect l="f112" t="f112" r="f113" b="f114"/>
            <a:pathLst>
              <a:path>
                <a:moveTo>
                  <a:pt x="f49" y="f50"/>
                </a:moveTo>
                <a:arcTo wR="f51" hR="f52" stAng="f56" swAng="f48"/>
                <a:lnTo>
                  <a:pt x="f50" y="f64"/>
                </a:lnTo>
                <a:arcTo wR="f52" hR="f90" stAng="f95" swAng="f70"/>
                <a:lnTo>
                  <a:pt x="f65" y="f57"/>
                </a:lnTo>
                <a:arcTo wR="f91" hR="f92" stAng="f96" swAng="f87"/>
                <a:lnTo>
                  <a:pt x="f58" y="f49"/>
                </a:lnTo>
                <a:arcTo wR="f93" hR="f51" stAng="f88" swAng="f89"/>
                <a:close/>
              </a:path>
            </a:pathLst>
          </a:custGeom>
          <a:solidFill>
            <a:srgbClr val="9D25B1"/>
          </a:solidFill>
          <a:ln>
            <a:noFill/>
            <a:prstDash val="solid"/>
          </a:ln>
        </p:spPr>
        <p:txBody>
          <a:bodyPr vert="horz" wrap="square" lIns="91440" tIns="45720" rIns="91440" bIns="45720" anchor="ctr" anchorCtr="0" compatLnSpc="1"/>
          <a:lstStyle/>
          <a:p>
            <a:pPr lvl="0">
              <a:defRPr sz="1800" b="0" i="0" u="none" strike="noStrike" kern="0" cap="none" spc="0" baseline="0">
                <a:solidFill>
                  <a:srgbClr val="000000"/>
                </a:solidFill>
                <a:uFillTx/>
              </a:defRPr>
            </a:pPr>
            <a:r>
              <a:rPr lang="de-DE" sz="2400" b="1" cap="all" dirty="0" err="1" smtClean="0">
                <a:solidFill>
                  <a:srgbClr val="FFFFFF"/>
                </a:solidFill>
                <a:effectLst>
                  <a:outerShdw blurRad="38100" dist="38100" dir="2700000" algn="tl">
                    <a:srgbClr val="000000">
                      <a:alpha val="43137"/>
                    </a:srgbClr>
                  </a:outerShdw>
                </a:effectLst>
                <a:latin typeface="Century" pitchFamily="18" charset="0"/>
              </a:rPr>
              <a:t>Let‘s</a:t>
            </a:r>
            <a:r>
              <a:rPr lang="de-DE" sz="2400" b="1" cap="all" dirty="0" smtClean="0">
                <a:solidFill>
                  <a:srgbClr val="FFFFFF"/>
                </a:solidFill>
                <a:effectLst>
                  <a:outerShdw blurRad="38100" dist="38100" dir="2700000" algn="tl">
                    <a:srgbClr val="000000">
                      <a:alpha val="43137"/>
                    </a:srgbClr>
                  </a:outerShdw>
                </a:effectLst>
                <a:latin typeface="Century" pitchFamily="18" charset="0"/>
              </a:rPr>
              <a:t> </a:t>
            </a:r>
            <a:r>
              <a:rPr lang="de-DE" sz="2400" b="1" cap="all" dirty="0" err="1" smtClean="0">
                <a:solidFill>
                  <a:srgbClr val="FFFFFF"/>
                </a:solidFill>
                <a:effectLst>
                  <a:outerShdw blurRad="38100" dist="38100" dir="2700000" algn="tl">
                    <a:srgbClr val="000000">
                      <a:alpha val="43137"/>
                    </a:srgbClr>
                  </a:outerShdw>
                </a:effectLst>
                <a:latin typeface="Century" pitchFamily="18" charset="0"/>
              </a:rPr>
              <a:t>cycle</a:t>
            </a:r>
            <a:endParaRPr lang="de-DE" sz="2400" b="1" u="none" strike="noStrike" kern="1200" cap="all" spc="0" dirty="0">
              <a:solidFill>
                <a:srgbClr val="FFFFFF"/>
              </a:solidFill>
              <a:effectLst>
                <a:outerShdw blurRad="38100" dist="38100" dir="2700000" algn="tl">
                  <a:srgbClr val="000000">
                    <a:alpha val="43137"/>
                  </a:srgbClr>
                </a:outerShdw>
              </a:effectLst>
              <a:uFillTx/>
              <a:latin typeface="Century" pitchFamily="18" charset="0"/>
            </a:endParaRPr>
          </a:p>
        </p:txBody>
      </p:sp>
      <p:cxnSp>
        <p:nvCxnSpPr>
          <p:cNvPr id="4" name="Gerade Verbindung 8"/>
          <p:cNvCxnSpPr/>
          <p:nvPr/>
        </p:nvCxnSpPr>
        <p:spPr>
          <a:xfrm>
            <a:off x="0" y="6309323"/>
            <a:ext cx="9144000" cy="0"/>
          </a:xfrm>
          <a:prstGeom prst="straightConnector1">
            <a:avLst/>
          </a:prstGeom>
          <a:noFill/>
          <a:ln w="9528">
            <a:solidFill>
              <a:srgbClr val="A6A6A6"/>
            </a:solidFill>
            <a:prstDash val="solid"/>
          </a:ln>
        </p:spPr>
      </p:cxnSp>
      <p:sp>
        <p:nvSpPr>
          <p:cNvPr id="5" name="Textfeld 10"/>
          <p:cNvSpPr txBox="1"/>
          <p:nvPr/>
        </p:nvSpPr>
        <p:spPr>
          <a:xfrm>
            <a:off x="6804251" y="6453332"/>
            <a:ext cx="2088233" cy="246220"/>
          </a:xfrm>
          <a:prstGeom prst="rect">
            <a:avLst/>
          </a:prstGeom>
          <a:noFill/>
          <a:ln>
            <a:noFill/>
          </a:ln>
        </p:spPr>
        <p:txBody>
          <a:bodyPr vert="horz" wrap="square" lIns="91440" tIns="45720" rIns="91440" bIns="45720" anchor="t" anchorCtr="0" compatLnSpc="1">
            <a:sp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de-DE" sz="1000" b="0" i="0" u="none" strike="noStrike" kern="1200" cap="none" spc="0" baseline="0" dirty="0" err="1">
                <a:solidFill>
                  <a:srgbClr val="7F7F7F"/>
                </a:solidFill>
                <a:uFillTx/>
                <a:latin typeface="Georgia" pitchFamily="18"/>
              </a:rPr>
              <a:t>Let‘s</a:t>
            </a:r>
            <a:r>
              <a:rPr lang="de-DE" sz="1000" b="0" i="0" u="none" strike="noStrike" kern="1200" cap="none" spc="0" baseline="0" dirty="0">
                <a:solidFill>
                  <a:srgbClr val="7F7F7F"/>
                </a:solidFill>
                <a:uFillTx/>
                <a:latin typeface="Georgia" pitchFamily="18"/>
              </a:rPr>
              <a:t> </a:t>
            </a:r>
            <a:r>
              <a:rPr lang="de-DE" sz="1000" b="0" i="0" u="none" strike="noStrike" kern="1200" cap="none" spc="0" baseline="0" dirty="0" err="1" smtClean="0">
                <a:solidFill>
                  <a:srgbClr val="7F7F7F"/>
                </a:solidFill>
                <a:uFillTx/>
                <a:latin typeface="Georgia" pitchFamily="18"/>
              </a:rPr>
              <a:t>Explore</a:t>
            </a:r>
            <a:r>
              <a:rPr lang="de-DE" sz="1000" b="0" i="0" u="none" strike="noStrike" kern="1200" cap="none" spc="0" baseline="0" dirty="0" smtClean="0">
                <a:solidFill>
                  <a:srgbClr val="7F7F7F"/>
                </a:solidFill>
                <a:uFillTx/>
                <a:latin typeface="Georgia" pitchFamily="18"/>
              </a:rPr>
              <a:t> </a:t>
            </a:r>
            <a:r>
              <a:rPr lang="de-DE" sz="1000" b="0" i="0" u="none" strike="noStrike" kern="1200" cap="none" spc="0" baseline="0" dirty="0">
                <a:solidFill>
                  <a:srgbClr val="7F7F7F"/>
                </a:solidFill>
                <a:uFillTx/>
                <a:latin typeface="Georgia" pitchFamily="18"/>
              </a:rPr>
              <a:t>Modern Germany</a:t>
            </a:r>
            <a:endParaRPr lang="de-DE" sz="1000" b="0" i="0" u="none" strike="noStrike" kern="1200" cap="none" spc="0" baseline="0" dirty="0">
              <a:solidFill>
                <a:srgbClr val="7F7F7F"/>
              </a:solidFill>
              <a:uFillTx/>
              <a:latin typeface="Calibri"/>
            </a:endParaRPr>
          </a:p>
        </p:txBody>
      </p:sp>
      <p:sp>
        <p:nvSpPr>
          <p:cNvPr id="3" name="Ellipse 2"/>
          <p:cNvSpPr/>
          <p:nvPr/>
        </p:nvSpPr>
        <p:spPr>
          <a:xfrm>
            <a:off x="2415024" y="1557272"/>
            <a:ext cx="4320000" cy="4320000"/>
          </a:xfrm>
          <a:prstGeom prst="ellipse">
            <a:avLst/>
          </a:prstGeom>
          <a:solidFill>
            <a:srgbClr val="9D25B1"/>
          </a:solidFill>
          <a:ln w="63500">
            <a:solidFill>
              <a:srgbClr val="FFFF00"/>
            </a:solidFill>
          </a:ln>
          <a:effectLst>
            <a:glow rad="2286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2055"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39888" y="1832727"/>
            <a:ext cx="3063051" cy="360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5" name="Ellipse 24"/>
          <p:cNvSpPr/>
          <p:nvPr/>
        </p:nvSpPr>
        <p:spPr>
          <a:xfrm>
            <a:off x="7939144" y="158160"/>
            <a:ext cx="1080000" cy="1080000"/>
          </a:xfrm>
          <a:prstGeom prst="ellipse">
            <a:avLst/>
          </a:prstGeom>
          <a:solidFill>
            <a:srgbClr val="9D25B1"/>
          </a:solidFill>
          <a:ln w="1270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bg1"/>
                </a:solidFill>
                <a:latin typeface="Century" pitchFamily="18" charset="0"/>
              </a:rPr>
              <a:t>2.4</a:t>
            </a:r>
            <a:endParaRPr lang="de-DE" b="1" dirty="0">
              <a:solidFill>
                <a:schemeClr val="bg1"/>
              </a:solidFill>
              <a:latin typeface="Century" pitchFamily="18" charset="0"/>
            </a:endParaRPr>
          </a:p>
        </p:txBody>
      </p:sp>
      <p:pic>
        <p:nvPicPr>
          <p:cNvPr id="1027"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4776"/>
          <a:stretch/>
        </p:blipFill>
        <p:spPr bwMode="auto">
          <a:xfrm>
            <a:off x="3114199" y="2804597"/>
            <a:ext cx="609088" cy="69641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echteck 7"/>
          <p:cNvSpPr/>
          <p:nvPr/>
        </p:nvSpPr>
        <p:spPr>
          <a:xfrm>
            <a:off x="3563888" y="3186710"/>
            <a:ext cx="1791003" cy="369332"/>
          </a:xfrm>
          <a:prstGeom prst="rect">
            <a:avLst/>
          </a:prstGeom>
        </p:spPr>
        <p:txBody>
          <a:bodyPr wrap="none">
            <a:spAutoFit/>
          </a:bodyPr>
          <a:lstStyle/>
          <a:p>
            <a:r>
              <a:rPr lang="en-US" b="1" dirty="0">
                <a:solidFill>
                  <a:schemeClr val="bg1">
                    <a:lumMod val="85000"/>
                  </a:schemeClr>
                </a:solidFill>
                <a:effectLst>
                  <a:outerShdw blurRad="38100" dist="38100" dir="2700000" algn="tl">
                    <a:srgbClr val="000000">
                      <a:alpha val="43137"/>
                    </a:srgbClr>
                  </a:outerShdw>
                </a:effectLst>
                <a:latin typeface="Century" pitchFamily="18" charset="0"/>
              </a:rPr>
              <a:t>Transportation</a:t>
            </a:r>
            <a:endParaRPr lang="de-DE" dirty="0"/>
          </a:p>
        </p:txBody>
      </p:sp>
      <p:sp>
        <p:nvSpPr>
          <p:cNvPr id="9" name="Rechteck 8"/>
          <p:cNvSpPr/>
          <p:nvPr/>
        </p:nvSpPr>
        <p:spPr>
          <a:xfrm>
            <a:off x="3667783" y="3732502"/>
            <a:ext cx="971741" cy="369332"/>
          </a:xfrm>
          <a:prstGeom prst="rect">
            <a:avLst/>
          </a:prstGeom>
        </p:spPr>
        <p:txBody>
          <a:bodyPr wrap="none">
            <a:spAutoFit/>
          </a:bodyPr>
          <a:lstStyle/>
          <a:p>
            <a:r>
              <a:rPr lang="en-US" b="1" dirty="0">
                <a:solidFill>
                  <a:schemeClr val="bg1">
                    <a:lumMod val="85000"/>
                  </a:schemeClr>
                </a:solidFill>
                <a:effectLst>
                  <a:outerShdw blurRad="38100" dist="38100" dir="2700000" algn="tl">
                    <a:srgbClr val="000000">
                      <a:alpha val="43137"/>
                    </a:srgbClr>
                  </a:outerShdw>
                </a:effectLst>
                <a:latin typeface="Century" pitchFamily="18" charset="0"/>
              </a:rPr>
              <a:t>Fitness</a:t>
            </a:r>
            <a:endParaRPr lang="de-DE" dirty="0"/>
          </a:p>
        </p:txBody>
      </p:sp>
      <p:sp>
        <p:nvSpPr>
          <p:cNvPr id="12" name="Rechteck 11"/>
          <p:cNvSpPr/>
          <p:nvPr/>
        </p:nvSpPr>
        <p:spPr>
          <a:xfrm>
            <a:off x="3995936" y="2708920"/>
            <a:ext cx="1593706" cy="369332"/>
          </a:xfrm>
          <a:prstGeom prst="rect">
            <a:avLst/>
          </a:prstGeom>
        </p:spPr>
        <p:txBody>
          <a:bodyPr wrap="none">
            <a:spAutoFit/>
          </a:bodyPr>
          <a:lstStyle/>
          <a:p>
            <a:r>
              <a:rPr lang="en-US" b="1" dirty="0">
                <a:solidFill>
                  <a:schemeClr val="bg1">
                    <a:lumMod val="85000"/>
                  </a:schemeClr>
                </a:solidFill>
                <a:effectLst>
                  <a:outerShdw blurRad="38100" dist="38100" dir="2700000" algn="tl">
                    <a:srgbClr val="000000">
                      <a:alpha val="43137"/>
                    </a:srgbClr>
                  </a:outerShdw>
                </a:effectLst>
                <a:latin typeface="Century" pitchFamily="18" charset="0"/>
              </a:rPr>
              <a:t>Clean energy</a:t>
            </a:r>
            <a:endParaRPr lang="de-DE" dirty="0"/>
          </a:p>
        </p:txBody>
      </p:sp>
      <p:sp>
        <p:nvSpPr>
          <p:cNvPr id="13" name="Rechteck 12"/>
          <p:cNvSpPr/>
          <p:nvPr/>
        </p:nvSpPr>
        <p:spPr>
          <a:xfrm>
            <a:off x="4153654" y="4437112"/>
            <a:ext cx="782587" cy="369332"/>
          </a:xfrm>
          <a:prstGeom prst="rect">
            <a:avLst/>
          </a:prstGeom>
        </p:spPr>
        <p:txBody>
          <a:bodyPr wrap="none">
            <a:spAutoFit/>
          </a:bodyPr>
          <a:lstStyle/>
          <a:p>
            <a:pPr>
              <a:defRPr/>
            </a:pPr>
            <a:r>
              <a:rPr lang="en-US" b="1" dirty="0">
                <a:solidFill>
                  <a:schemeClr val="bg1">
                    <a:lumMod val="85000"/>
                  </a:schemeClr>
                </a:solidFill>
                <a:effectLst>
                  <a:outerShdw blurRad="38100" dist="38100" dir="2700000" algn="tl">
                    <a:srgbClr val="000000">
                      <a:alpha val="43137"/>
                    </a:srgbClr>
                  </a:outerShdw>
                </a:effectLst>
                <a:latin typeface="Century" pitchFamily="18" charset="0"/>
              </a:rPr>
              <a:t>FUN!</a:t>
            </a:r>
          </a:p>
        </p:txBody>
      </p:sp>
      <p:sp>
        <p:nvSpPr>
          <p:cNvPr id="14" name="Rechteck 7"/>
          <p:cNvSpPr>
            <a:spLocks noChangeArrowheads="1"/>
          </p:cNvSpPr>
          <p:nvPr/>
        </p:nvSpPr>
        <p:spPr bwMode="auto">
          <a:xfrm>
            <a:off x="1655763" y="6011863"/>
            <a:ext cx="58324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800" dirty="0">
                <a:cs typeface="Arial" charset="0"/>
              </a:rPr>
              <a:t>Unless otherwise sourced, all Photos in this PowerPoint  are taken from Wikipedia Commons and  are </a:t>
            </a:r>
            <a:r>
              <a:rPr lang="en-US" sz="800" i="1" dirty="0">
                <a:cs typeface="Arial" charset="0"/>
              </a:rPr>
              <a:t>in the public domain in the United States, and those countries with a copyright term of life of the author plus 100 years or less.</a:t>
            </a:r>
            <a:endParaRPr lang="en-US" sz="800" dirty="0">
              <a:cs typeface="Arial" charset="0"/>
            </a:endParaRPr>
          </a:p>
        </p:txBody>
      </p:sp>
    </p:spTree>
    <p:extLst>
      <p:ext uri="{BB962C8B-B14F-4D97-AF65-F5344CB8AC3E}">
        <p14:creationId xmlns:p14="http://schemas.microsoft.com/office/powerpoint/2010/main" val="27991782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path" presetSubtype="0" fill="hold" nodeType="withEffect">
                                  <p:stCondLst>
                                    <p:cond delay="0"/>
                                  </p:stCondLst>
                                  <p:childTnLst>
                                    <p:animMotion origin="layout" path="M 0.27709 0.04468 C 0.27882 0.03797 0.27448 0.03148 0.27205 0.02593 C 0.27101 0.01991 0.26893 0.01621 0.26615 0.01134 C 0.26285 -0.0037 0.26233 -0.01782 0.25539 -0.03078 C 0.254 -0.03657 0.25209 -0.04259 0.24948 -0.04745 C 0.24844 -0.05671 0.24601 -0.06481 0.24462 -0.07407 C 0.24358 -0.08032 0.24358 -0.08703 0.24202 -0.09305 C 0.24132 -0.1044 0.24202 -0.11296 0.23282 -0.11759 C 0.22275 -0.12268 0.2349 -0.1169 0.22379 -0.12083 C 0.22205 -0.12153 0.21875 -0.12315 0.21875 -0.12315 C 0.19879 -0.12222 0.19844 -0.12199 0.18455 -0.11852 C 0.18021 -0.11736 0.18108 -0.11759 0.17622 -0.11528 C 0.17414 -0.11435 0.16962 -0.11296 0.16962 -0.11296 C 0.16546 -0.10949 0.16875 -0.1118 0.16372 -0.10972 C 0.16198 -0.10903 0.15869 -0.10741 0.15869 -0.10741 C 0.14514 -0.1081 0.13386 -0.10856 0.12119 -0.11412 C 0.11945 -0.11574 0.11789 -0.11805 0.11615 -0.11967 C 0.11216 -0.12315 0.11511 -0.11805 0.11129 -0.12315 C 0.1106 -0.12407 0.11025 -0.12546 0.10955 -0.12639 C 0.10382 -0.13264 0.09532 -0.13657 0.08872 -0.14074 C 0.08646 -0.14051 0.08334 -0.14213 0.08212 -0.13981 C 0.08056 -0.13703 0.08195 -0.13287 0.08282 -0.12963 C 0.08351 -0.12708 0.08629 -0.12315 0.08629 -0.12315 C 0.0875 -0.1169 0.09237 -0.10764 0.09705 -0.10532 C 0.10191 -0.10023 0.09844 -0.10278 0.10296 -0.10092 C 0.10452 -0.10023 0.10782 -0.09861 0.10782 -0.09861 C 0.11181 -0.09375 0.11407 -0.07569 0.10625 -0.07523 C 0.0882 -0.07407 0.07014 -0.07453 0.05209 -0.07407 C 0.04757 -0.0706 0.04445 -0.06759 0.03959 -0.06528 C 0.03681 -0.06412 0.03125 -0.06203 0.03125 -0.06203 C 0.02848 -0.05972 0.02639 -0.05671 0.02379 -0.05416 C 0.02066 -0.04236 0.01875 -0.02916 0.01042 -0.02199 C 0.00764 -0.01065 0.01216 -0.02754 0.00712 -0.01528 C 0.00521 -0.01065 0.00313 -0.00231 0.00209 0.00255 C -0.00034 0.01528 0.00053 0.02709 -0.00625 0.03797 C -0.00937 0.04283 -0.01562 0.05602 -0.01961 0.05926 C -0.0217 0.06088 -0.02621 0.0625 -0.02621 0.0625 C -0.02743 0.06459 -0.02934 0.06574 -0.03038 0.06806 C -0.03125 0.07014 -0.03211 0.07477 -0.03211 0.07477 C -0.03125 0.08056 -0.02881 0.08542 -0.02621 0.09028 C -0.02569 0.10185 -0.0276 0.10602 -0.02135 0.11134 C -0.01909 0.11574 -0.01562 0.11945 -0.01215 0.12246 C -0.01163 0.12361 -0.01111 0.125 -0.01041 0.12593 C -0.00972 0.12685 -0.00868 0.12709 -0.00798 0.12801 C -0.00659 0.13009 -0.00607 0.13287 -0.00468 0.13472 C -4.72222E-6 0.14074 0.00435 0.14722 0.00782 0.15463 C 0.00834 0.16134 0.0099 0.17315 0.01459 0.17801 C 0.01945 0.1831 0.03247 0.19121 0.03872 0.19352 C 0.04185 0.19653 0.04514 0.19769 0.04879 0.19908 C 0.04931 0.20139 0.05105 0.20324 0.05122 0.20579 C 0.05226 0.21852 0.0441 0.23079 0.03698 0.23704 C 0.03282 0.24537 0.03125 0.25509 0.02952 0.26482 C 0.03056 0.27153 0.03108 0.27431 0.03629 0.27593 C 0.03959 0.27894 0.04341 0.28148 0.04705 0.28357 C 0.04862 0.28449 0.05035 0.28519 0.05209 0.28588 C 0.05296 0.28634 0.05452 0.28704 0.05452 0.28704 C 0.06233 0.28588 0.06355 0.28449 0.07032 0.28148 C 0.08837 0.28241 0.08507 0.28148 0.09619 0.28588 C 0.09723 0.28634 0.09844 0.28681 0.09948 0.28704 C 0.1007 0.2875 0.10174 0.2875 0.10296 0.28797 C 0.10469 0.28866 0.10782 0.29028 0.10782 0.29028 C 0.12917 0.28912 0.14792 0.29167 0.16875 0.29584 C 0.1757 0.29537 0.18264 0.2956 0.18959 0.29468 C 0.19254 0.29422 0.19185 0.29167 0.19289 0.28912 C 0.19601 0.28102 0.20122 0.27593 0.20539 0.26922 C 0.20816 0.26482 0.21042 0.25834 0.21372 0.25463 C 0.2158 0.25232 0.22032 0.24815 0.22032 0.24815 C 0.21962 0.2419 0.22066 0.23449 0.21789 0.22917 C 0.21337 0.22037 0.20712 0.21297 0.20296 0.20371 C 0.20018 0.19746 0.19757 0.19097 0.19289 0.18704 C 0.1908 0.18287 0.18976 0.1794 0.18698 0.17593 C 0.1856 0.16898 0.18438 0.16227 0.18212 0.15579 C 0.18108 0.14861 0.17969 0.14167 0.17796 0.13472 C 0.17691 0.13079 0.17535 0.12246 0.17535 0.12246 C 0.17587 0.11412 0.17691 0.10324 0.18282 0.09815 C 0.19827 0.06736 0.23889 0.07523 0.25955 0.07477 C 0.2658 0.07037 0.27188 0.06898 0.27709 0.0625 C 0.27796 0.05926 0.27865 0.05579 0.27952 0.05255 C 0.27917 0.04977 0.27865 0.04491 0.27709 0.04259 C 0.27674 0.04213 0.27709 0.04398 0.27709 0.04468 Z " pathEditMode="relative" ptsTypes="ffffffffffffffffffffffffffffffffffffffffffffffffffffffffffffffffffffffffffffffff">
                                      <p:cBhvr>
                                        <p:cTn id="6" dur="20000" fill="hold"/>
                                        <p:tgtEl>
                                          <p:spTgt spid="1027"/>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bgerundetes Rechteck 3"/>
          <p:cNvSpPr/>
          <p:nvPr/>
        </p:nvSpPr>
        <p:spPr>
          <a:xfrm>
            <a:off x="251524" y="188640"/>
            <a:ext cx="8640961" cy="1008107"/>
          </a:xfrm>
          <a:custGeom>
            <a:avLst>
              <a:gd name="f10" fmla="val 3600"/>
            </a:avLst>
            <a:gdLst>
              <a:gd name="f1" fmla="val 10800000"/>
              <a:gd name="f2" fmla="val 5400000"/>
              <a:gd name="f3" fmla="val 16200000"/>
              <a:gd name="f4" fmla="val w"/>
              <a:gd name="f5" fmla="val h"/>
              <a:gd name="f6" fmla="val ss"/>
              <a:gd name="f7" fmla="val 0"/>
              <a:gd name="f8" fmla="*/ 5419351 1 1725033"/>
              <a:gd name="f9" fmla="val 45"/>
              <a:gd name="f10" fmla="val 3600"/>
              <a:gd name="f11" fmla="abs f4"/>
              <a:gd name="f12" fmla="abs f5"/>
              <a:gd name="f13" fmla="abs f6"/>
              <a:gd name="f14" fmla="*/ f8 1 180"/>
              <a:gd name="f15" fmla="val f10"/>
              <a:gd name="f16" fmla="+- 0 0 f2"/>
              <a:gd name="f17" fmla="?: f11 f4 1"/>
              <a:gd name="f18" fmla="?: f12 f5 1"/>
              <a:gd name="f19" fmla="?: f13 f6 1"/>
              <a:gd name="f20" fmla="*/ f9 f14 1"/>
              <a:gd name="f21" fmla="+- f7 f15 0"/>
              <a:gd name="f22" fmla="*/ f17 1 21600"/>
              <a:gd name="f23" fmla="*/ f18 1 21600"/>
              <a:gd name="f24" fmla="*/ 21600 f17 1"/>
              <a:gd name="f25" fmla="*/ 21600 f18 1"/>
              <a:gd name="f26" fmla="+- 0 0 f20"/>
              <a:gd name="f27" fmla="+- f7 0 f21"/>
              <a:gd name="f28" fmla="+- f21 0 f7"/>
              <a:gd name="f29" fmla="min f23 f22"/>
              <a:gd name="f30" fmla="*/ f24 1 f19"/>
              <a:gd name="f31" fmla="*/ f25 1 f19"/>
              <a:gd name="f32" fmla="*/ f26 f1 1"/>
              <a:gd name="f33" fmla="abs f27"/>
              <a:gd name="f34" fmla="abs f28"/>
              <a:gd name="f35" fmla="?: f27 f16 f2"/>
              <a:gd name="f36" fmla="?: f27 f2 f16"/>
              <a:gd name="f37" fmla="?: f27 f3 f2"/>
              <a:gd name="f38" fmla="?: f27 f2 f3"/>
              <a:gd name="f39" fmla="?: f28 f16 f2"/>
              <a:gd name="f40" fmla="?: f28 f2 f16"/>
              <a:gd name="f41" fmla="?: f27 0 f1"/>
              <a:gd name="f42" fmla="?: f27 f1 0"/>
              <a:gd name="f43" fmla="val f30"/>
              <a:gd name="f44" fmla="val f31"/>
              <a:gd name="f45" fmla="*/ f32 1 f8"/>
              <a:gd name="f46" fmla="?: f27 f38 f37"/>
              <a:gd name="f47" fmla="?: f27 f37 f38"/>
              <a:gd name="f48" fmla="?: f28 f36 f35"/>
              <a:gd name="f49" fmla="*/ f21 f29 1"/>
              <a:gd name="f50" fmla="*/ f7 f29 1"/>
              <a:gd name="f51" fmla="*/ f33 f29 1"/>
              <a:gd name="f52" fmla="*/ f34 f29 1"/>
              <a:gd name="f53" fmla="+- f44 0 f15"/>
              <a:gd name="f54" fmla="+- f43 0 f15"/>
              <a:gd name="f55" fmla="+- f45 0 f2"/>
              <a:gd name="f56" fmla="?: f28 f47 f46"/>
              <a:gd name="f57" fmla="*/ f44 f29 1"/>
              <a:gd name="f58" fmla="*/ f43 f29 1"/>
              <a:gd name="f59" fmla="+- f55 f2 0"/>
              <a:gd name="f60" fmla="+- f44 0 f53"/>
              <a:gd name="f61" fmla="+- f43 0 f54"/>
              <a:gd name="f62" fmla="+- f53 0 f44"/>
              <a:gd name="f63" fmla="+- f54 0 f43"/>
              <a:gd name="f64" fmla="*/ f53 f29 1"/>
              <a:gd name="f65" fmla="*/ f54 f29 1"/>
              <a:gd name="f66" fmla="*/ f59 f8 1"/>
              <a:gd name="f67" fmla="abs f60"/>
              <a:gd name="f68" fmla="?: f60 0 f1"/>
              <a:gd name="f69" fmla="?: f60 f1 0"/>
              <a:gd name="f70" fmla="?: f60 f39 f40"/>
              <a:gd name="f71" fmla="abs f61"/>
              <a:gd name="f72" fmla="abs f62"/>
              <a:gd name="f73" fmla="?: f61 f16 f2"/>
              <a:gd name="f74" fmla="?: f61 f2 f16"/>
              <a:gd name="f75" fmla="?: f61 f3 f2"/>
              <a:gd name="f76" fmla="?: f61 f2 f3"/>
              <a:gd name="f77" fmla="abs f63"/>
              <a:gd name="f78" fmla="?: f63 f16 f2"/>
              <a:gd name="f79" fmla="?: f63 f2 f16"/>
              <a:gd name="f80" fmla="?: f63 f42 f41"/>
              <a:gd name="f81" fmla="?: f63 f41 f42"/>
              <a:gd name="f82" fmla="*/ f66 1 f1"/>
              <a:gd name="f83" fmla="?: f28 f69 f68"/>
              <a:gd name="f84" fmla="?: f28 f68 f69"/>
              <a:gd name="f85" fmla="?: f61 f76 f75"/>
              <a:gd name="f86" fmla="?: f61 f75 f76"/>
              <a:gd name="f87" fmla="?: f62 f74 f73"/>
              <a:gd name="f88" fmla="?: f27 f80 f81"/>
              <a:gd name="f89" fmla="?: f27 f78 f79"/>
              <a:gd name="f90" fmla="*/ f67 f29 1"/>
              <a:gd name="f91" fmla="*/ f71 f29 1"/>
              <a:gd name="f92" fmla="*/ f72 f29 1"/>
              <a:gd name="f93" fmla="*/ f77 f29 1"/>
              <a:gd name="f94" fmla="+- 0 0 f82"/>
              <a:gd name="f95" fmla="?: f60 f83 f84"/>
              <a:gd name="f96" fmla="?: f62 f86 f85"/>
              <a:gd name="f97" fmla="+- 0 0 f94"/>
              <a:gd name="f98" fmla="*/ f97 f1 1"/>
              <a:gd name="f99" fmla="*/ f98 1 f8"/>
              <a:gd name="f100" fmla="+- f99 0 f2"/>
              <a:gd name="f101" fmla="cos 1 f100"/>
              <a:gd name="f102" fmla="+- 0 0 f101"/>
              <a:gd name="f103" fmla="+- 0 0 f102"/>
              <a:gd name="f104" fmla="val f103"/>
              <a:gd name="f105" fmla="+- 0 0 f104"/>
              <a:gd name="f106" fmla="*/ f15 f105 1"/>
              <a:gd name="f107" fmla="*/ f106 3163 1"/>
              <a:gd name="f108" fmla="*/ f107 1 7636"/>
              <a:gd name="f109" fmla="+- f7 f108 0"/>
              <a:gd name="f110" fmla="+- f43 0 f108"/>
              <a:gd name="f111" fmla="+- f44 0 f108"/>
              <a:gd name="f112" fmla="*/ f109 f29 1"/>
              <a:gd name="f113" fmla="*/ f110 f29 1"/>
              <a:gd name="f114" fmla="*/ f111 f29 1"/>
            </a:gdLst>
            <a:ahLst/>
            <a:cxnLst>
              <a:cxn ang="3cd4">
                <a:pos x="hc" y="t"/>
              </a:cxn>
              <a:cxn ang="0">
                <a:pos x="r" y="vc"/>
              </a:cxn>
              <a:cxn ang="cd4">
                <a:pos x="hc" y="b"/>
              </a:cxn>
              <a:cxn ang="cd2">
                <a:pos x="l" y="vc"/>
              </a:cxn>
            </a:cxnLst>
            <a:rect l="f112" t="f112" r="f113" b="f114"/>
            <a:pathLst>
              <a:path>
                <a:moveTo>
                  <a:pt x="f49" y="f50"/>
                </a:moveTo>
                <a:arcTo wR="f51" hR="f52" stAng="f56" swAng="f48"/>
                <a:lnTo>
                  <a:pt x="f50" y="f64"/>
                </a:lnTo>
                <a:arcTo wR="f52" hR="f90" stAng="f95" swAng="f70"/>
                <a:lnTo>
                  <a:pt x="f65" y="f57"/>
                </a:lnTo>
                <a:arcTo wR="f91" hR="f92" stAng="f96" swAng="f87"/>
                <a:lnTo>
                  <a:pt x="f58" y="f49"/>
                </a:lnTo>
                <a:arcTo wR="f93" hR="f51" stAng="f88" swAng="f89"/>
                <a:close/>
              </a:path>
            </a:pathLst>
          </a:custGeom>
          <a:solidFill>
            <a:srgbClr val="9D25B1"/>
          </a:solidFill>
          <a:ln>
            <a:noFill/>
            <a:prstDash val="solid"/>
          </a:ln>
        </p:spPr>
        <p:txBody>
          <a:bodyPr vert="horz" wrap="square" lIns="91440" tIns="45720" rIns="91440" bIns="45720" anchor="ctr" anchorCtr="0" compatLnSpc="1"/>
          <a:lstStyle/>
          <a:p>
            <a:pPr lvl="0">
              <a:defRPr sz="1800" b="0" i="0" u="none" strike="noStrike" kern="0" cap="none" spc="0" baseline="0">
                <a:solidFill>
                  <a:srgbClr val="000000"/>
                </a:solidFill>
                <a:uFillTx/>
              </a:defRPr>
            </a:pPr>
            <a:r>
              <a:rPr lang="de-DE" sz="2400" b="1" cap="all" dirty="0" err="1">
                <a:solidFill>
                  <a:srgbClr val="FFFFFF"/>
                </a:solidFill>
                <a:effectLst>
                  <a:outerShdw blurRad="38100" dist="38100" dir="2700000" algn="tl">
                    <a:srgbClr val="000000">
                      <a:alpha val="43137"/>
                    </a:srgbClr>
                  </a:outerShdw>
                </a:effectLst>
                <a:latin typeface="Century" pitchFamily="18" charset="0"/>
              </a:rPr>
              <a:t>Bicycle</a:t>
            </a:r>
            <a:r>
              <a:rPr lang="de-DE" sz="2400" b="1" cap="all" dirty="0">
                <a:solidFill>
                  <a:srgbClr val="FFFFFF"/>
                </a:solidFill>
                <a:effectLst>
                  <a:outerShdw blurRad="38100" dist="38100" dir="2700000" algn="tl">
                    <a:srgbClr val="000000">
                      <a:alpha val="43137"/>
                    </a:srgbClr>
                  </a:outerShdw>
                </a:effectLst>
                <a:latin typeface="Century" pitchFamily="18" charset="0"/>
              </a:rPr>
              <a:t> </a:t>
            </a:r>
            <a:r>
              <a:rPr lang="de-DE" sz="2400" b="1" cap="all" dirty="0" err="1">
                <a:solidFill>
                  <a:srgbClr val="FFFFFF"/>
                </a:solidFill>
                <a:effectLst>
                  <a:outerShdw blurRad="38100" dist="38100" dir="2700000" algn="tl">
                    <a:srgbClr val="000000">
                      <a:alpha val="43137"/>
                    </a:srgbClr>
                  </a:outerShdw>
                </a:effectLst>
                <a:latin typeface="Century" pitchFamily="18" charset="0"/>
              </a:rPr>
              <a:t>Safety</a:t>
            </a:r>
            <a:r>
              <a:rPr lang="de-DE" sz="2400" b="1" cap="all" dirty="0">
                <a:solidFill>
                  <a:srgbClr val="FFFFFF"/>
                </a:solidFill>
                <a:effectLst>
                  <a:outerShdw blurRad="38100" dist="38100" dir="2700000" algn="tl">
                    <a:srgbClr val="000000">
                      <a:alpha val="43137"/>
                    </a:srgbClr>
                  </a:outerShdw>
                </a:effectLst>
                <a:latin typeface="Century" pitchFamily="18" charset="0"/>
              </a:rPr>
              <a:t> </a:t>
            </a:r>
            <a:r>
              <a:rPr lang="de-DE" sz="2400" b="1" cap="all" dirty="0" smtClean="0">
                <a:solidFill>
                  <a:srgbClr val="FFFFFF"/>
                </a:solidFill>
                <a:effectLst>
                  <a:outerShdw blurRad="38100" dist="38100" dir="2700000" algn="tl">
                    <a:srgbClr val="000000">
                      <a:alpha val="43137"/>
                    </a:srgbClr>
                  </a:outerShdw>
                </a:effectLst>
                <a:latin typeface="Century" pitchFamily="18" charset="0"/>
              </a:rPr>
              <a:t>Rules</a:t>
            </a:r>
          </a:p>
          <a:p>
            <a:pPr lvl="0">
              <a:defRPr sz="1800" b="0" i="0" u="none" strike="noStrike" kern="0" cap="none" spc="0" baseline="0">
                <a:solidFill>
                  <a:srgbClr val="000000"/>
                </a:solidFill>
                <a:uFillTx/>
              </a:defRPr>
            </a:pPr>
            <a:r>
              <a:rPr lang="en-US" sz="2000" b="1" cap="all" dirty="0">
                <a:solidFill>
                  <a:srgbClr val="FFFFFF"/>
                </a:solidFill>
                <a:effectLst>
                  <a:outerShdw blurRad="38100" dist="38100" dir="2700000" algn="tl">
                    <a:srgbClr val="000000">
                      <a:alpha val="43137"/>
                    </a:srgbClr>
                  </a:outerShdw>
                </a:effectLst>
                <a:latin typeface="Century" pitchFamily="18" charset="0"/>
              </a:rPr>
              <a:t>#2 Use a bicycle that is the appropriate </a:t>
            </a:r>
            <a:endParaRPr lang="en-US" sz="2000" b="1" cap="all" dirty="0" smtClean="0">
              <a:solidFill>
                <a:srgbClr val="FFFFFF"/>
              </a:solidFill>
              <a:effectLst>
                <a:outerShdw blurRad="38100" dist="38100" dir="2700000" algn="tl">
                  <a:srgbClr val="000000">
                    <a:alpha val="43137"/>
                  </a:srgbClr>
                </a:outerShdw>
              </a:effectLst>
              <a:latin typeface="Century" pitchFamily="18" charset="0"/>
            </a:endParaRPr>
          </a:p>
          <a:p>
            <a:pPr lvl="0">
              <a:defRPr sz="1800" b="0" i="0" u="none" strike="noStrike" kern="0" cap="none" spc="0" baseline="0">
                <a:solidFill>
                  <a:srgbClr val="000000"/>
                </a:solidFill>
                <a:uFillTx/>
              </a:defRPr>
            </a:pPr>
            <a:r>
              <a:rPr lang="en-US" sz="2000" b="1" cap="all" dirty="0" smtClean="0">
                <a:solidFill>
                  <a:srgbClr val="FFFFFF"/>
                </a:solidFill>
                <a:effectLst>
                  <a:outerShdw blurRad="38100" dist="38100" dir="2700000" algn="tl">
                    <a:srgbClr val="000000">
                      <a:alpha val="43137"/>
                    </a:srgbClr>
                  </a:outerShdw>
                </a:effectLst>
                <a:latin typeface="Century" pitchFamily="18" charset="0"/>
              </a:rPr>
              <a:t>size for </a:t>
            </a:r>
            <a:r>
              <a:rPr lang="en-US" sz="2000" b="1" cap="all" dirty="0">
                <a:solidFill>
                  <a:srgbClr val="FFFFFF"/>
                </a:solidFill>
                <a:effectLst>
                  <a:outerShdw blurRad="38100" dist="38100" dir="2700000" algn="tl">
                    <a:srgbClr val="000000">
                      <a:alpha val="43137"/>
                    </a:srgbClr>
                  </a:outerShdw>
                </a:effectLst>
                <a:latin typeface="Century" pitchFamily="18" charset="0"/>
              </a:rPr>
              <a:t>you!</a:t>
            </a:r>
            <a:r>
              <a:rPr lang="de-DE" sz="2000" b="1" cap="all" dirty="0" smtClean="0">
                <a:solidFill>
                  <a:srgbClr val="FFFFFF"/>
                </a:solidFill>
                <a:effectLst>
                  <a:outerShdw blurRad="38100" dist="38100" dir="2700000" algn="tl">
                    <a:srgbClr val="000000">
                      <a:alpha val="43137"/>
                    </a:srgbClr>
                  </a:outerShdw>
                </a:effectLst>
                <a:latin typeface="Century" pitchFamily="18" charset="0"/>
              </a:rPr>
              <a:t> </a:t>
            </a:r>
            <a:endParaRPr lang="de-DE" sz="2000" b="1" u="none" strike="noStrike" kern="1200" cap="all" spc="0" dirty="0">
              <a:solidFill>
                <a:srgbClr val="FFFFFF"/>
              </a:solidFill>
              <a:effectLst>
                <a:outerShdw blurRad="38100" dist="38100" dir="2700000" algn="tl">
                  <a:srgbClr val="000000">
                    <a:alpha val="43137"/>
                  </a:srgbClr>
                </a:outerShdw>
              </a:effectLst>
              <a:uFillTx/>
              <a:latin typeface="Century" pitchFamily="18" charset="0"/>
            </a:endParaRPr>
          </a:p>
        </p:txBody>
      </p:sp>
      <p:cxnSp>
        <p:nvCxnSpPr>
          <p:cNvPr id="4" name="Gerade Verbindung 8"/>
          <p:cNvCxnSpPr/>
          <p:nvPr/>
        </p:nvCxnSpPr>
        <p:spPr>
          <a:xfrm>
            <a:off x="0" y="6309323"/>
            <a:ext cx="9144000" cy="0"/>
          </a:xfrm>
          <a:prstGeom prst="straightConnector1">
            <a:avLst/>
          </a:prstGeom>
          <a:noFill/>
          <a:ln w="9528">
            <a:solidFill>
              <a:srgbClr val="A6A6A6"/>
            </a:solidFill>
            <a:prstDash val="solid"/>
          </a:ln>
        </p:spPr>
      </p:cxnSp>
      <p:sp>
        <p:nvSpPr>
          <p:cNvPr id="5" name="Textfeld 10"/>
          <p:cNvSpPr txBox="1"/>
          <p:nvPr/>
        </p:nvSpPr>
        <p:spPr>
          <a:xfrm>
            <a:off x="6804251" y="6453332"/>
            <a:ext cx="2088233" cy="246220"/>
          </a:xfrm>
          <a:prstGeom prst="rect">
            <a:avLst/>
          </a:prstGeom>
          <a:noFill/>
          <a:ln>
            <a:noFill/>
          </a:ln>
        </p:spPr>
        <p:txBody>
          <a:bodyPr vert="horz" wrap="square" lIns="91440" tIns="45720" rIns="91440" bIns="45720" anchor="t" anchorCtr="0" compatLnSpc="1">
            <a:sp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de-DE" sz="1000" b="0" i="0" u="none" strike="noStrike" kern="1200" cap="none" spc="0" baseline="0" dirty="0" err="1">
                <a:solidFill>
                  <a:srgbClr val="7F7F7F"/>
                </a:solidFill>
                <a:uFillTx/>
                <a:latin typeface="Georgia" pitchFamily="18"/>
              </a:rPr>
              <a:t>Let‘s</a:t>
            </a:r>
            <a:r>
              <a:rPr lang="de-DE" sz="1000" b="0" i="0" u="none" strike="noStrike" kern="1200" cap="none" spc="0" baseline="0" dirty="0">
                <a:solidFill>
                  <a:srgbClr val="7F7F7F"/>
                </a:solidFill>
                <a:uFillTx/>
                <a:latin typeface="Georgia" pitchFamily="18"/>
              </a:rPr>
              <a:t> </a:t>
            </a:r>
            <a:r>
              <a:rPr lang="de-DE" sz="1000" b="0" i="0" u="none" strike="noStrike" kern="1200" cap="none" spc="0" baseline="0" dirty="0" err="1" smtClean="0">
                <a:solidFill>
                  <a:srgbClr val="7F7F7F"/>
                </a:solidFill>
                <a:uFillTx/>
                <a:latin typeface="Georgia" pitchFamily="18"/>
              </a:rPr>
              <a:t>Explore</a:t>
            </a:r>
            <a:r>
              <a:rPr lang="de-DE" sz="1000" b="0" i="0" u="none" strike="noStrike" kern="1200" cap="none" spc="0" baseline="0" dirty="0" smtClean="0">
                <a:solidFill>
                  <a:srgbClr val="7F7F7F"/>
                </a:solidFill>
                <a:uFillTx/>
                <a:latin typeface="Georgia" pitchFamily="18"/>
              </a:rPr>
              <a:t> </a:t>
            </a:r>
            <a:r>
              <a:rPr lang="de-DE" sz="1000" b="0" i="0" u="none" strike="noStrike" kern="1200" cap="none" spc="0" baseline="0" dirty="0">
                <a:solidFill>
                  <a:srgbClr val="7F7F7F"/>
                </a:solidFill>
                <a:uFillTx/>
                <a:latin typeface="Georgia" pitchFamily="18"/>
              </a:rPr>
              <a:t>Modern Germany</a:t>
            </a:r>
            <a:endParaRPr lang="de-DE" sz="1000" b="0" i="0" u="none" strike="noStrike" kern="1200" cap="none" spc="0" baseline="0" dirty="0">
              <a:solidFill>
                <a:srgbClr val="7F7F7F"/>
              </a:solidFill>
              <a:uFillTx/>
              <a:latin typeface="Calibri"/>
            </a:endParaRPr>
          </a:p>
        </p:txBody>
      </p:sp>
      <p:sp>
        <p:nvSpPr>
          <p:cNvPr id="25" name="Ellipse 24"/>
          <p:cNvSpPr/>
          <p:nvPr/>
        </p:nvSpPr>
        <p:spPr>
          <a:xfrm>
            <a:off x="7939144" y="158160"/>
            <a:ext cx="1080000" cy="1080000"/>
          </a:xfrm>
          <a:prstGeom prst="ellipse">
            <a:avLst/>
          </a:prstGeom>
          <a:solidFill>
            <a:srgbClr val="9D25B1"/>
          </a:solidFill>
          <a:ln w="1270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bg1"/>
                </a:solidFill>
                <a:latin typeface="Century" pitchFamily="18" charset="0"/>
              </a:rPr>
              <a:t>2.4</a:t>
            </a:r>
            <a:endParaRPr lang="de-DE" b="1" dirty="0">
              <a:solidFill>
                <a:schemeClr val="bg1"/>
              </a:solidFill>
              <a:latin typeface="Century" pitchFamily="18" charset="0"/>
            </a:endParaRPr>
          </a:p>
        </p:txBody>
      </p:sp>
      <p:sp>
        <p:nvSpPr>
          <p:cNvPr id="6" name="Abgerundetes Rechteck 5"/>
          <p:cNvSpPr/>
          <p:nvPr/>
        </p:nvSpPr>
        <p:spPr>
          <a:xfrm>
            <a:off x="251525" y="5157192"/>
            <a:ext cx="8640960" cy="951880"/>
          </a:xfrm>
          <a:prstGeom prst="roundRect">
            <a:avLst/>
          </a:prstGeom>
          <a:solidFill>
            <a:srgbClr val="9D25B1"/>
          </a:solidFill>
          <a:ln w="63500">
            <a:solidFill>
              <a:srgbClr val="FFFF00"/>
            </a:solidFill>
          </a:ln>
          <a:effectLst>
            <a:glow rad="2286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soft" dir="t">
                <a:rot lat="0" lon="0" rev="10800000"/>
              </a:lightRig>
            </a:scene3d>
            <a:sp3d>
              <a:bevelT w="27940" h="12700"/>
              <a:contourClr>
                <a:srgbClr val="DDDDDD"/>
              </a:contourClr>
            </a:sp3d>
          </a:bodyPr>
          <a:lstStyle/>
          <a:p>
            <a:r>
              <a:rPr lang="en-US" b="1" spc="150" dirty="0">
                <a:ln w="11430"/>
                <a:solidFill>
                  <a:srgbClr val="F8F8F8"/>
                </a:solidFill>
                <a:effectLst>
                  <a:outerShdw blurRad="25400" algn="tl" rotWithShape="0">
                    <a:srgbClr val="000000">
                      <a:alpha val="43000"/>
                    </a:srgbClr>
                  </a:outerShdw>
                </a:effectLst>
                <a:latin typeface="Century" pitchFamily="18" charset="0"/>
              </a:rPr>
              <a:t>When both legs are stretched, the toes of both feet should </a:t>
            </a:r>
            <a:r>
              <a:rPr lang="en-US" b="1" spc="150" dirty="0" smtClean="0">
                <a:ln w="11430"/>
                <a:solidFill>
                  <a:srgbClr val="F8F8F8"/>
                </a:solidFill>
                <a:effectLst>
                  <a:outerShdw blurRad="25400" algn="tl" rotWithShape="0">
                    <a:srgbClr val="000000">
                      <a:alpha val="43000"/>
                    </a:srgbClr>
                  </a:outerShdw>
                </a:effectLst>
                <a:latin typeface="Century" pitchFamily="18" charset="0"/>
              </a:rPr>
              <a:t>touch </a:t>
            </a:r>
            <a:r>
              <a:rPr lang="en-US" b="1" spc="150" dirty="0">
                <a:ln w="11430"/>
                <a:solidFill>
                  <a:srgbClr val="F8F8F8"/>
                </a:solidFill>
                <a:effectLst>
                  <a:outerShdw blurRad="25400" algn="tl" rotWithShape="0">
                    <a:srgbClr val="000000">
                      <a:alpha val="43000"/>
                    </a:srgbClr>
                  </a:outerShdw>
                </a:effectLst>
                <a:latin typeface="Century" pitchFamily="18" charset="0"/>
              </a:rPr>
              <a:t>the ground. Your knees should be slightly bent as you </a:t>
            </a:r>
            <a:r>
              <a:rPr lang="en-US" b="1" spc="150" dirty="0" smtClean="0">
                <a:ln w="11430"/>
                <a:solidFill>
                  <a:srgbClr val="F8F8F8"/>
                </a:solidFill>
                <a:effectLst>
                  <a:outerShdw blurRad="25400" algn="tl" rotWithShape="0">
                    <a:srgbClr val="000000">
                      <a:alpha val="43000"/>
                    </a:srgbClr>
                  </a:outerShdw>
                </a:effectLst>
                <a:latin typeface="Century" pitchFamily="18" charset="0"/>
              </a:rPr>
              <a:t>sit down or pedal</a:t>
            </a:r>
            <a:r>
              <a:rPr lang="en-US" b="1" spc="150" dirty="0">
                <a:ln w="11430"/>
                <a:solidFill>
                  <a:srgbClr val="F8F8F8"/>
                </a:solidFill>
                <a:effectLst>
                  <a:outerShdw blurRad="25400" algn="tl" rotWithShape="0">
                    <a:srgbClr val="000000">
                      <a:alpha val="43000"/>
                    </a:srgbClr>
                  </a:outerShdw>
                </a:effectLst>
                <a:latin typeface="Century" pitchFamily="18" charset="0"/>
              </a:rPr>
              <a:t>.</a:t>
            </a:r>
            <a:endParaRPr lang="de-DE" b="1" spc="150" dirty="0">
              <a:ln w="11430"/>
              <a:solidFill>
                <a:srgbClr val="F8F8F8"/>
              </a:solidFill>
              <a:effectLst>
                <a:outerShdw blurRad="25400" algn="tl" rotWithShape="0">
                  <a:srgbClr val="000000">
                    <a:alpha val="43000"/>
                  </a:srgbClr>
                </a:outerShdw>
              </a:effectLst>
              <a:latin typeface="Century" pitchFamily="18" charset="0"/>
            </a:endParaRPr>
          </a:p>
        </p:txBody>
      </p:sp>
      <p:pic>
        <p:nvPicPr>
          <p:cNvPr id="9" name="Picture 2" descr="C:\Users\Corina\Documents\Work\Goethe\05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9752" y="1627939"/>
            <a:ext cx="4417639" cy="3313229"/>
          </a:xfrm>
          <a:prstGeom prst="rect">
            <a:avLst/>
          </a:prstGeom>
          <a:ln w="254000">
            <a:solidFill>
              <a:srgbClr val="FFFF00"/>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306797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bgerundetes Rechteck 3"/>
          <p:cNvSpPr/>
          <p:nvPr/>
        </p:nvSpPr>
        <p:spPr>
          <a:xfrm>
            <a:off x="251524" y="188640"/>
            <a:ext cx="8640961" cy="1008107"/>
          </a:xfrm>
          <a:custGeom>
            <a:avLst>
              <a:gd name="f10" fmla="val 3600"/>
            </a:avLst>
            <a:gdLst>
              <a:gd name="f1" fmla="val 10800000"/>
              <a:gd name="f2" fmla="val 5400000"/>
              <a:gd name="f3" fmla="val 16200000"/>
              <a:gd name="f4" fmla="val w"/>
              <a:gd name="f5" fmla="val h"/>
              <a:gd name="f6" fmla="val ss"/>
              <a:gd name="f7" fmla="val 0"/>
              <a:gd name="f8" fmla="*/ 5419351 1 1725033"/>
              <a:gd name="f9" fmla="val 45"/>
              <a:gd name="f10" fmla="val 3600"/>
              <a:gd name="f11" fmla="abs f4"/>
              <a:gd name="f12" fmla="abs f5"/>
              <a:gd name="f13" fmla="abs f6"/>
              <a:gd name="f14" fmla="*/ f8 1 180"/>
              <a:gd name="f15" fmla="val f10"/>
              <a:gd name="f16" fmla="+- 0 0 f2"/>
              <a:gd name="f17" fmla="?: f11 f4 1"/>
              <a:gd name="f18" fmla="?: f12 f5 1"/>
              <a:gd name="f19" fmla="?: f13 f6 1"/>
              <a:gd name="f20" fmla="*/ f9 f14 1"/>
              <a:gd name="f21" fmla="+- f7 f15 0"/>
              <a:gd name="f22" fmla="*/ f17 1 21600"/>
              <a:gd name="f23" fmla="*/ f18 1 21600"/>
              <a:gd name="f24" fmla="*/ 21600 f17 1"/>
              <a:gd name="f25" fmla="*/ 21600 f18 1"/>
              <a:gd name="f26" fmla="+- 0 0 f20"/>
              <a:gd name="f27" fmla="+- f7 0 f21"/>
              <a:gd name="f28" fmla="+- f21 0 f7"/>
              <a:gd name="f29" fmla="min f23 f22"/>
              <a:gd name="f30" fmla="*/ f24 1 f19"/>
              <a:gd name="f31" fmla="*/ f25 1 f19"/>
              <a:gd name="f32" fmla="*/ f26 f1 1"/>
              <a:gd name="f33" fmla="abs f27"/>
              <a:gd name="f34" fmla="abs f28"/>
              <a:gd name="f35" fmla="?: f27 f16 f2"/>
              <a:gd name="f36" fmla="?: f27 f2 f16"/>
              <a:gd name="f37" fmla="?: f27 f3 f2"/>
              <a:gd name="f38" fmla="?: f27 f2 f3"/>
              <a:gd name="f39" fmla="?: f28 f16 f2"/>
              <a:gd name="f40" fmla="?: f28 f2 f16"/>
              <a:gd name="f41" fmla="?: f27 0 f1"/>
              <a:gd name="f42" fmla="?: f27 f1 0"/>
              <a:gd name="f43" fmla="val f30"/>
              <a:gd name="f44" fmla="val f31"/>
              <a:gd name="f45" fmla="*/ f32 1 f8"/>
              <a:gd name="f46" fmla="?: f27 f38 f37"/>
              <a:gd name="f47" fmla="?: f27 f37 f38"/>
              <a:gd name="f48" fmla="?: f28 f36 f35"/>
              <a:gd name="f49" fmla="*/ f21 f29 1"/>
              <a:gd name="f50" fmla="*/ f7 f29 1"/>
              <a:gd name="f51" fmla="*/ f33 f29 1"/>
              <a:gd name="f52" fmla="*/ f34 f29 1"/>
              <a:gd name="f53" fmla="+- f44 0 f15"/>
              <a:gd name="f54" fmla="+- f43 0 f15"/>
              <a:gd name="f55" fmla="+- f45 0 f2"/>
              <a:gd name="f56" fmla="?: f28 f47 f46"/>
              <a:gd name="f57" fmla="*/ f44 f29 1"/>
              <a:gd name="f58" fmla="*/ f43 f29 1"/>
              <a:gd name="f59" fmla="+- f55 f2 0"/>
              <a:gd name="f60" fmla="+- f44 0 f53"/>
              <a:gd name="f61" fmla="+- f43 0 f54"/>
              <a:gd name="f62" fmla="+- f53 0 f44"/>
              <a:gd name="f63" fmla="+- f54 0 f43"/>
              <a:gd name="f64" fmla="*/ f53 f29 1"/>
              <a:gd name="f65" fmla="*/ f54 f29 1"/>
              <a:gd name="f66" fmla="*/ f59 f8 1"/>
              <a:gd name="f67" fmla="abs f60"/>
              <a:gd name="f68" fmla="?: f60 0 f1"/>
              <a:gd name="f69" fmla="?: f60 f1 0"/>
              <a:gd name="f70" fmla="?: f60 f39 f40"/>
              <a:gd name="f71" fmla="abs f61"/>
              <a:gd name="f72" fmla="abs f62"/>
              <a:gd name="f73" fmla="?: f61 f16 f2"/>
              <a:gd name="f74" fmla="?: f61 f2 f16"/>
              <a:gd name="f75" fmla="?: f61 f3 f2"/>
              <a:gd name="f76" fmla="?: f61 f2 f3"/>
              <a:gd name="f77" fmla="abs f63"/>
              <a:gd name="f78" fmla="?: f63 f16 f2"/>
              <a:gd name="f79" fmla="?: f63 f2 f16"/>
              <a:gd name="f80" fmla="?: f63 f42 f41"/>
              <a:gd name="f81" fmla="?: f63 f41 f42"/>
              <a:gd name="f82" fmla="*/ f66 1 f1"/>
              <a:gd name="f83" fmla="?: f28 f69 f68"/>
              <a:gd name="f84" fmla="?: f28 f68 f69"/>
              <a:gd name="f85" fmla="?: f61 f76 f75"/>
              <a:gd name="f86" fmla="?: f61 f75 f76"/>
              <a:gd name="f87" fmla="?: f62 f74 f73"/>
              <a:gd name="f88" fmla="?: f27 f80 f81"/>
              <a:gd name="f89" fmla="?: f27 f78 f79"/>
              <a:gd name="f90" fmla="*/ f67 f29 1"/>
              <a:gd name="f91" fmla="*/ f71 f29 1"/>
              <a:gd name="f92" fmla="*/ f72 f29 1"/>
              <a:gd name="f93" fmla="*/ f77 f29 1"/>
              <a:gd name="f94" fmla="+- 0 0 f82"/>
              <a:gd name="f95" fmla="?: f60 f83 f84"/>
              <a:gd name="f96" fmla="?: f62 f86 f85"/>
              <a:gd name="f97" fmla="+- 0 0 f94"/>
              <a:gd name="f98" fmla="*/ f97 f1 1"/>
              <a:gd name="f99" fmla="*/ f98 1 f8"/>
              <a:gd name="f100" fmla="+- f99 0 f2"/>
              <a:gd name="f101" fmla="cos 1 f100"/>
              <a:gd name="f102" fmla="+- 0 0 f101"/>
              <a:gd name="f103" fmla="+- 0 0 f102"/>
              <a:gd name="f104" fmla="val f103"/>
              <a:gd name="f105" fmla="+- 0 0 f104"/>
              <a:gd name="f106" fmla="*/ f15 f105 1"/>
              <a:gd name="f107" fmla="*/ f106 3163 1"/>
              <a:gd name="f108" fmla="*/ f107 1 7636"/>
              <a:gd name="f109" fmla="+- f7 f108 0"/>
              <a:gd name="f110" fmla="+- f43 0 f108"/>
              <a:gd name="f111" fmla="+- f44 0 f108"/>
              <a:gd name="f112" fmla="*/ f109 f29 1"/>
              <a:gd name="f113" fmla="*/ f110 f29 1"/>
              <a:gd name="f114" fmla="*/ f111 f29 1"/>
            </a:gdLst>
            <a:ahLst/>
            <a:cxnLst>
              <a:cxn ang="3cd4">
                <a:pos x="hc" y="t"/>
              </a:cxn>
              <a:cxn ang="0">
                <a:pos x="r" y="vc"/>
              </a:cxn>
              <a:cxn ang="cd4">
                <a:pos x="hc" y="b"/>
              </a:cxn>
              <a:cxn ang="cd2">
                <a:pos x="l" y="vc"/>
              </a:cxn>
            </a:cxnLst>
            <a:rect l="f112" t="f112" r="f113" b="f114"/>
            <a:pathLst>
              <a:path>
                <a:moveTo>
                  <a:pt x="f49" y="f50"/>
                </a:moveTo>
                <a:arcTo wR="f51" hR="f52" stAng="f56" swAng="f48"/>
                <a:lnTo>
                  <a:pt x="f50" y="f64"/>
                </a:lnTo>
                <a:arcTo wR="f52" hR="f90" stAng="f95" swAng="f70"/>
                <a:lnTo>
                  <a:pt x="f65" y="f57"/>
                </a:lnTo>
                <a:arcTo wR="f91" hR="f92" stAng="f96" swAng="f87"/>
                <a:lnTo>
                  <a:pt x="f58" y="f49"/>
                </a:lnTo>
                <a:arcTo wR="f93" hR="f51" stAng="f88" swAng="f89"/>
                <a:close/>
              </a:path>
            </a:pathLst>
          </a:custGeom>
          <a:solidFill>
            <a:srgbClr val="9D25B1"/>
          </a:solidFill>
          <a:ln>
            <a:noFill/>
            <a:prstDash val="solid"/>
          </a:ln>
        </p:spPr>
        <p:txBody>
          <a:bodyPr vert="horz" wrap="square" lIns="91440" tIns="45720" rIns="91440" bIns="45720" anchor="ctr" anchorCtr="0" compatLnSpc="1"/>
          <a:lstStyle/>
          <a:p>
            <a:pPr lvl="0">
              <a:defRPr sz="1800" b="0" i="0" u="none" strike="noStrike" kern="0" cap="none" spc="0" baseline="0">
                <a:solidFill>
                  <a:srgbClr val="000000"/>
                </a:solidFill>
                <a:uFillTx/>
              </a:defRPr>
            </a:pPr>
            <a:r>
              <a:rPr lang="de-DE" sz="2400" b="1" cap="all" dirty="0" err="1">
                <a:solidFill>
                  <a:srgbClr val="FFFFFF"/>
                </a:solidFill>
                <a:effectLst>
                  <a:outerShdw blurRad="38100" dist="38100" dir="2700000" algn="tl">
                    <a:srgbClr val="000000">
                      <a:alpha val="43137"/>
                    </a:srgbClr>
                  </a:outerShdw>
                </a:effectLst>
                <a:latin typeface="Century" pitchFamily="18" charset="0"/>
              </a:rPr>
              <a:t>Bicycle</a:t>
            </a:r>
            <a:r>
              <a:rPr lang="de-DE" sz="2400" b="1" cap="all" dirty="0">
                <a:solidFill>
                  <a:srgbClr val="FFFFFF"/>
                </a:solidFill>
                <a:effectLst>
                  <a:outerShdw blurRad="38100" dist="38100" dir="2700000" algn="tl">
                    <a:srgbClr val="000000">
                      <a:alpha val="43137"/>
                    </a:srgbClr>
                  </a:outerShdw>
                </a:effectLst>
                <a:latin typeface="Century" pitchFamily="18" charset="0"/>
              </a:rPr>
              <a:t> </a:t>
            </a:r>
            <a:r>
              <a:rPr lang="de-DE" sz="2400" b="1" cap="all" dirty="0" err="1">
                <a:solidFill>
                  <a:srgbClr val="FFFFFF"/>
                </a:solidFill>
                <a:effectLst>
                  <a:outerShdw blurRad="38100" dist="38100" dir="2700000" algn="tl">
                    <a:srgbClr val="000000">
                      <a:alpha val="43137"/>
                    </a:srgbClr>
                  </a:outerShdw>
                </a:effectLst>
                <a:latin typeface="Century" pitchFamily="18" charset="0"/>
              </a:rPr>
              <a:t>Safety</a:t>
            </a:r>
            <a:r>
              <a:rPr lang="de-DE" sz="2400" b="1" cap="all" dirty="0">
                <a:solidFill>
                  <a:srgbClr val="FFFFFF"/>
                </a:solidFill>
                <a:effectLst>
                  <a:outerShdw blurRad="38100" dist="38100" dir="2700000" algn="tl">
                    <a:srgbClr val="000000">
                      <a:alpha val="43137"/>
                    </a:srgbClr>
                  </a:outerShdw>
                </a:effectLst>
                <a:latin typeface="Century" pitchFamily="18" charset="0"/>
              </a:rPr>
              <a:t> </a:t>
            </a:r>
            <a:r>
              <a:rPr lang="de-DE" sz="2400" b="1" cap="all" dirty="0" smtClean="0">
                <a:solidFill>
                  <a:srgbClr val="FFFFFF"/>
                </a:solidFill>
                <a:effectLst>
                  <a:outerShdw blurRad="38100" dist="38100" dir="2700000" algn="tl">
                    <a:srgbClr val="000000">
                      <a:alpha val="43137"/>
                    </a:srgbClr>
                  </a:outerShdw>
                </a:effectLst>
                <a:latin typeface="Century" pitchFamily="18" charset="0"/>
              </a:rPr>
              <a:t>Rules</a:t>
            </a:r>
          </a:p>
          <a:p>
            <a:pPr lvl="0">
              <a:defRPr sz="1800" b="0" i="0" u="none" strike="noStrike" kern="0" cap="none" spc="0" baseline="0">
                <a:solidFill>
                  <a:srgbClr val="000000"/>
                </a:solidFill>
                <a:uFillTx/>
              </a:defRPr>
            </a:pPr>
            <a:r>
              <a:rPr lang="en-US" sz="2000" b="1" cap="all" dirty="0">
                <a:solidFill>
                  <a:srgbClr val="FFFFFF"/>
                </a:solidFill>
                <a:effectLst>
                  <a:outerShdw blurRad="38100" dist="38100" dir="2700000" algn="tl">
                    <a:srgbClr val="000000">
                      <a:alpha val="43137"/>
                    </a:srgbClr>
                  </a:outerShdw>
                </a:effectLst>
                <a:latin typeface="Century" pitchFamily="18" charset="0"/>
              </a:rPr>
              <a:t>#3 Before you </a:t>
            </a:r>
            <a:r>
              <a:rPr lang="en-US" sz="2000" b="1" cap="all" dirty="0" smtClean="0">
                <a:solidFill>
                  <a:srgbClr val="FFFFFF"/>
                </a:solidFill>
                <a:effectLst>
                  <a:outerShdw blurRad="38100" dist="38100" dir="2700000" algn="tl">
                    <a:srgbClr val="000000">
                      <a:alpha val="43137"/>
                    </a:srgbClr>
                  </a:outerShdw>
                </a:effectLst>
                <a:latin typeface="Century" pitchFamily="18" charset="0"/>
              </a:rPr>
              <a:t>ride…</a:t>
            </a:r>
            <a:endParaRPr lang="de-DE" sz="2000" b="1" u="none" strike="noStrike" kern="1200" cap="all" spc="0" dirty="0">
              <a:solidFill>
                <a:srgbClr val="FFFFFF"/>
              </a:solidFill>
              <a:effectLst>
                <a:outerShdw blurRad="38100" dist="38100" dir="2700000" algn="tl">
                  <a:srgbClr val="000000">
                    <a:alpha val="43137"/>
                  </a:srgbClr>
                </a:outerShdw>
              </a:effectLst>
              <a:uFillTx/>
              <a:latin typeface="Century" pitchFamily="18" charset="0"/>
            </a:endParaRPr>
          </a:p>
        </p:txBody>
      </p:sp>
      <p:cxnSp>
        <p:nvCxnSpPr>
          <p:cNvPr id="4" name="Gerade Verbindung 8"/>
          <p:cNvCxnSpPr/>
          <p:nvPr/>
        </p:nvCxnSpPr>
        <p:spPr>
          <a:xfrm>
            <a:off x="0" y="6309323"/>
            <a:ext cx="9144000" cy="0"/>
          </a:xfrm>
          <a:prstGeom prst="straightConnector1">
            <a:avLst/>
          </a:prstGeom>
          <a:noFill/>
          <a:ln w="9528">
            <a:solidFill>
              <a:srgbClr val="A6A6A6"/>
            </a:solidFill>
            <a:prstDash val="solid"/>
          </a:ln>
        </p:spPr>
      </p:cxnSp>
      <p:sp>
        <p:nvSpPr>
          <p:cNvPr id="5" name="Textfeld 10"/>
          <p:cNvSpPr txBox="1"/>
          <p:nvPr/>
        </p:nvSpPr>
        <p:spPr>
          <a:xfrm>
            <a:off x="6804251" y="6453332"/>
            <a:ext cx="2088233" cy="246220"/>
          </a:xfrm>
          <a:prstGeom prst="rect">
            <a:avLst/>
          </a:prstGeom>
          <a:noFill/>
          <a:ln>
            <a:noFill/>
          </a:ln>
        </p:spPr>
        <p:txBody>
          <a:bodyPr vert="horz" wrap="square" lIns="91440" tIns="45720" rIns="91440" bIns="45720" anchor="t" anchorCtr="0" compatLnSpc="1">
            <a:sp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de-DE" sz="1000" b="0" i="0" u="none" strike="noStrike" kern="1200" cap="none" spc="0" baseline="0" dirty="0" err="1">
                <a:solidFill>
                  <a:srgbClr val="7F7F7F"/>
                </a:solidFill>
                <a:uFillTx/>
                <a:latin typeface="Georgia" pitchFamily="18"/>
              </a:rPr>
              <a:t>Let‘s</a:t>
            </a:r>
            <a:r>
              <a:rPr lang="de-DE" sz="1000" b="0" i="0" u="none" strike="noStrike" kern="1200" cap="none" spc="0" baseline="0" dirty="0">
                <a:solidFill>
                  <a:srgbClr val="7F7F7F"/>
                </a:solidFill>
                <a:uFillTx/>
                <a:latin typeface="Georgia" pitchFamily="18"/>
              </a:rPr>
              <a:t> </a:t>
            </a:r>
            <a:r>
              <a:rPr lang="de-DE" sz="1000" b="0" i="0" u="none" strike="noStrike" kern="1200" cap="none" spc="0" baseline="0" dirty="0" err="1" smtClean="0">
                <a:solidFill>
                  <a:srgbClr val="7F7F7F"/>
                </a:solidFill>
                <a:uFillTx/>
                <a:latin typeface="Georgia" pitchFamily="18"/>
              </a:rPr>
              <a:t>Explore</a:t>
            </a:r>
            <a:r>
              <a:rPr lang="de-DE" sz="1000" b="0" i="0" u="none" strike="noStrike" kern="1200" cap="none" spc="0" baseline="0" dirty="0" smtClean="0">
                <a:solidFill>
                  <a:srgbClr val="7F7F7F"/>
                </a:solidFill>
                <a:uFillTx/>
                <a:latin typeface="Georgia" pitchFamily="18"/>
              </a:rPr>
              <a:t> </a:t>
            </a:r>
            <a:r>
              <a:rPr lang="de-DE" sz="1000" b="0" i="0" u="none" strike="noStrike" kern="1200" cap="none" spc="0" baseline="0" dirty="0">
                <a:solidFill>
                  <a:srgbClr val="7F7F7F"/>
                </a:solidFill>
                <a:uFillTx/>
                <a:latin typeface="Georgia" pitchFamily="18"/>
              </a:rPr>
              <a:t>Modern Germany</a:t>
            </a:r>
            <a:endParaRPr lang="de-DE" sz="1000" b="0" i="0" u="none" strike="noStrike" kern="1200" cap="none" spc="0" baseline="0" dirty="0">
              <a:solidFill>
                <a:srgbClr val="7F7F7F"/>
              </a:solidFill>
              <a:uFillTx/>
              <a:latin typeface="Calibri"/>
            </a:endParaRPr>
          </a:p>
        </p:txBody>
      </p:sp>
      <p:sp>
        <p:nvSpPr>
          <p:cNvPr id="25" name="Ellipse 24"/>
          <p:cNvSpPr/>
          <p:nvPr/>
        </p:nvSpPr>
        <p:spPr>
          <a:xfrm>
            <a:off x="7939144" y="158160"/>
            <a:ext cx="1080000" cy="1080000"/>
          </a:xfrm>
          <a:prstGeom prst="ellipse">
            <a:avLst/>
          </a:prstGeom>
          <a:solidFill>
            <a:srgbClr val="9D25B1"/>
          </a:solidFill>
          <a:ln w="1270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bg1"/>
                </a:solidFill>
                <a:latin typeface="Century" pitchFamily="18" charset="0"/>
              </a:rPr>
              <a:t>2.4</a:t>
            </a:r>
            <a:endParaRPr lang="de-DE" b="1" dirty="0">
              <a:solidFill>
                <a:schemeClr val="bg1"/>
              </a:solidFill>
              <a:latin typeface="Century" pitchFamily="18" charset="0"/>
            </a:endParaRPr>
          </a:p>
        </p:txBody>
      </p:sp>
      <p:sp>
        <p:nvSpPr>
          <p:cNvPr id="6" name="Abgerundetes Rechteck 5"/>
          <p:cNvSpPr/>
          <p:nvPr/>
        </p:nvSpPr>
        <p:spPr>
          <a:xfrm>
            <a:off x="827589" y="5157192"/>
            <a:ext cx="7416819" cy="951880"/>
          </a:xfrm>
          <a:prstGeom prst="roundRect">
            <a:avLst/>
          </a:prstGeom>
          <a:solidFill>
            <a:srgbClr val="9D25B1"/>
          </a:solidFill>
          <a:ln w="63500">
            <a:solidFill>
              <a:srgbClr val="FFFF00"/>
            </a:solidFill>
          </a:ln>
          <a:effectLst>
            <a:glow rad="2286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soft" dir="t">
                <a:rot lat="0" lon="0" rev="10800000"/>
              </a:lightRig>
            </a:scene3d>
            <a:sp3d>
              <a:bevelT w="27940" h="12700"/>
              <a:contourClr>
                <a:srgbClr val="DDDDDD"/>
              </a:contourClr>
            </a:sp3d>
          </a:bodyPr>
          <a:lstStyle/>
          <a:p>
            <a:r>
              <a:rPr lang="en-US" sz="2000" b="1" spc="150" dirty="0">
                <a:ln w="11430"/>
                <a:solidFill>
                  <a:srgbClr val="F8F8F8"/>
                </a:solidFill>
                <a:effectLst>
                  <a:outerShdw blurRad="25400" algn="tl" rotWithShape="0">
                    <a:srgbClr val="000000">
                      <a:alpha val="43000"/>
                    </a:srgbClr>
                  </a:outerShdw>
                </a:effectLst>
                <a:latin typeface="Century" pitchFamily="18" charset="0"/>
              </a:rPr>
              <a:t>…make sure you don’t have any loose clothing, </a:t>
            </a:r>
            <a:endParaRPr lang="en-US" sz="2000" b="1" spc="150" dirty="0" smtClean="0">
              <a:ln w="11430"/>
              <a:solidFill>
                <a:srgbClr val="F8F8F8"/>
              </a:solidFill>
              <a:effectLst>
                <a:outerShdw blurRad="25400" algn="tl" rotWithShape="0">
                  <a:srgbClr val="000000">
                    <a:alpha val="43000"/>
                  </a:srgbClr>
                </a:outerShdw>
              </a:effectLst>
              <a:latin typeface="Century" pitchFamily="18" charset="0"/>
            </a:endParaRPr>
          </a:p>
          <a:p>
            <a:r>
              <a:rPr lang="en-US" sz="2000" b="1" spc="150" dirty="0" smtClean="0">
                <a:ln w="11430"/>
                <a:solidFill>
                  <a:srgbClr val="F8F8F8"/>
                </a:solidFill>
                <a:effectLst>
                  <a:outerShdw blurRad="25400" algn="tl" rotWithShape="0">
                    <a:srgbClr val="000000">
                      <a:alpha val="43000"/>
                    </a:srgbClr>
                  </a:outerShdw>
                </a:effectLst>
                <a:latin typeface="Century" pitchFamily="18" charset="0"/>
              </a:rPr>
              <a:t>drawstrings</a:t>
            </a:r>
            <a:r>
              <a:rPr lang="en-US" sz="2000" b="1" spc="150" dirty="0">
                <a:ln w="11430"/>
                <a:solidFill>
                  <a:srgbClr val="F8F8F8"/>
                </a:solidFill>
                <a:effectLst>
                  <a:outerShdw blurRad="25400" algn="tl" rotWithShape="0">
                    <a:srgbClr val="000000">
                      <a:alpha val="43000"/>
                    </a:srgbClr>
                  </a:outerShdw>
                </a:effectLst>
                <a:latin typeface="Century" pitchFamily="18" charset="0"/>
              </a:rPr>
              <a:t>, or </a:t>
            </a:r>
            <a:r>
              <a:rPr lang="en-US" sz="2000" b="1" spc="150" dirty="0" smtClean="0">
                <a:ln w="11430"/>
                <a:solidFill>
                  <a:srgbClr val="F8F8F8"/>
                </a:solidFill>
                <a:effectLst>
                  <a:outerShdw blurRad="25400" algn="tl" rotWithShape="0">
                    <a:srgbClr val="000000">
                      <a:alpha val="43000"/>
                    </a:srgbClr>
                  </a:outerShdw>
                </a:effectLst>
                <a:latin typeface="Century" pitchFamily="18" charset="0"/>
              </a:rPr>
              <a:t>shoelaces they can get caught in </a:t>
            </a:r>
          </a:p>
          <a:p>
            <a:r>
              <a:rPr lang="en-US" sz="2000" b="1" spc="150" dirty="0" smtClean="0">
                <a:ln w="11430"/>
                <a:solidFill>
                  <a:srgbClr val="F8F8F8"/>
                </a:solidFill>
                <a:effectLst>
                  <a:outerShdw blurRad="25400" algn="tl" rotWithShape="0">
                    <a:srgbClr val="000000">
                      <a:alpha val="43000"/>
                    </a:srgbClr>
                  </a:outerShdw>
                </a:effectLst>
                <a:latin typeface="Century" pitchFamily="18" charset="0"/>
              </a:rPr>
              <a:t>your chain and make you fall.</a:t>
            </a:r>
            <a:endParaRPr lang="de-DE" sz="2000" b="1" spc="150" dirty="0">
              <a:ln w="11430"/>
              <a:solidFill>
                <a:srgbClr val="F8F8F8"/>
              </a:solidFill>
              <a:effectLst>
                <a:outerShdw blurRad="25400" algn="tl" rotWithShape="0">
                  <a:srgbClr val="000000">
                    <a:alpha val="43000"/>
                  </a:srgbClr>
                </a:outerShdw>
              </a:effectLst>
              <a:latin typeface="Century" pitchFamily="18" charset="0"/>
            </a:endParaRPr>
          </a:p>
        </p:txBody>
      </p:sp>
      <p:pic>
        <p:nvPicPr>
          <p:cNvPr id="6146" name="Picture 2" descr="C:\Users\Corina\Documents\Work\Goethe\041.JPG"/>
          <p:cNvPicPr>
            <a:picLocks noChangeAspect="1" noChangeArrowheads="1"/>
          </p:cNvPicPr>
          <p:nvPr/>
        </p:nvPicPr>
        <p:blipFill rotWithShape="1">
          <a:blip r:embed="rId2">
            <a:extLst>
              <a:ext uri="{28A0092B-C50C-407E-A947-70E740481C1C}">
                <a14:useLocalDpi xmlns:a14="http://schemas.microsoft.com/office/drawing/2010/main" val="0"/>
              </a:ext>
            </a:extLst>
          </a:blip>
          <a:srcRect l="70141" t="22680" b="23079"/>
          <a:stretch/>
        </p:blipFill>
        <p:spPr bwMode="auto">
          <a:xfrm rot="5400000">
            <a:off x="2824069" y="928459"/>
            <a:ext cx="3423858" cy="4536508"/>
          </a:xfrm>
          <a:prstGeom prst="rect">
            <a:avLst/>
          </a:prstGeom>
          <a:ln w="254000">
            <a:solidFill>
              <a:srgbClr val="FFFF00"/>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843316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bgerundetes Rechteck 3"/>
          <p:cNvSpPr/>
          <p:nvPr/>
        </p:nvSpPr>
        <p:spPr>
          <a:xfrm>
            <a:off x="251524" y="188640"/>
            <a:ext cx="8640961" cy="1008107"/>
          </a:xfrm>
          <a:custGeom>
            <a:avLst>
              <a:gd name="f10" fmla="val 3600"/>
            </a:avLst>
            <a:gdLst>
              <a:gd name="f1" fmla="val 10800000"/>
              <a:gd name="f2" fmla="val 5400000"/>
              <a:gd name="f3" fmla="val 16200000"/>
              <a:gd name="f4" fmla="val w"/>
              <a:gd name="f5" fmla="val h"/>
              <a:gd name="f6" fmla="val ss"/>
              <a:gd name="f7" fmla="val 0"/>
              <a:gd name="f8" fmla="*/ 5419351 1 1725033"/>
              <a:gd name="f9" fmla="val 45"/>
              <a:gd name="f10" fmla="val 3600"/>
              <a:gd name="f11" fmla="abs f4"/>
              <a:gd name="f12" fmla="abs f5"/>
              <a:gd name="f13" fmla="abs f6"/>
              <a:gd name="f14" fmla="*/ f8 1 180"/>
              <a:gd name="f15" fmla="val f10"/>
              <a:gd name="f16" fmla="+- 0 0 f2"/>
              <a:gd name="f17" fmla="?: f11 f4 1"/>
              <a:gd name="f18" fmla="?: f12 f5 1"/>
              <a:gd name="f19" fmla="?: f13 f6 1"/>
              <a:gd name="f20" fmla="*/ f9 f14 1"/>
              <a:gd name="f21" fmla="+- f7 f15 0"/>
              <a:gd name="f22" fmla="*/ f17 1 21600"/>
              <a:gd name="f23" fmla="*/ f18 1 21600"/>
              <a:gd name="f24" fmla="*/ 21600 f17 1"/>
              <a:gd name="f25" fmla="*/ 21600 f18 1"/>
              <a:gd name="f26" fmla="+- 0 0 f20"/>
              <a:gd name="f27" fmla="+- f7 0 f21"/>
              <a:gd name="f28" fmla="+- f21 0 f7"/>
              <a:gd name="f29" fmla="min f23 f22"/>
              <a:gd name="f30" fmla="*/ f24 1 f19"/>
              <a:gd name="f31" fmla="*/ f25 1 f19"/>
              <a:gd name="f32" fmla="*/ f26 f1 1"/>
              <a:gd name="f33" fmla="abs f27"/>
              <a:gd name="f34" fmla="abs f28"/>
              <a:gd name="f35" fmla="?: f27 f16 f2"/>
              <a:gd name="f36" fmla="?: f27 f2 f16"/>
              <a:gd name="f37" fmla="?: f27 f3 f2"/>
              <a:gd name="f38" fmla="?: f27 f2 f3"/>
              <a:gd name="f39" fmla="?: f28 f16 f2"/>
              <a:gd name="f40" fmla="?: f28 f2 f16"/>
              <a:gd name="f41" fmla="?: f27 0 f1"/>
              <a:gd name="f42" fmla="?: f27 f1 0"/>
              <a:gd name="f43" fmla="val f30"/>
              <a:gd name="f44" fmla="val f31"/>
              <a:gd name="f45" fmla="*/ f32 1 f8"/>
              <a:gd name="f46" fmla="?: f27 f38 f37"/>
              <a:gd name="f47" fmla="?: f27 f37 f38"/>
              <a:gd name="f48" fmla="?: f28 f36 f35"/>
              <a:gd name="f49" fmla="*/ f21 f29 1"/>
              <a:gd name="f50" fmla="*/ f7 f29 1"/>
              <a:gd name="f51" fmla="*/ f33 f29 1"/>
              <a:gd name="f52" fmla="*/ f34 f29 1"/>
              <a:gd name="f53" fmla="+- f44 0 f15"/>
              <a:gd name="f54" fmla="+- f43 0 f15"/>
              <a:gd name="f55" fmla="+- f45 0 f2"/>
              <a:gd name="f56" fmla="?: f28 f47 f46"/>
              <a:gd name="f57" fmla="*/ f44 f29 1"/>
              <a:gd name="f58" fmla="*/ f43 f29 1"/>
              <a:gd name="f59" fmla="+- f55 f2 0"/>
              <a:gd name="f60" fmla="+- f44 0 f53"/>
              <a:gd name="f61" fmla="+- f43 0 f54"/>
              <a:gd name="f62" fmla="+- f53 0 f44"/>
              <a:gd name="f63" fmla="+- f54 0 f43"/>
              <a:gd name="f64" fmla="*/ f53 f29 1"/>
              <a:gd name="f65" fmla="*/ f54 f29 1"/>
              <a:gd name="f66" fmla="*/ f59 f8 1"/>
              <a:gd name="f67" fmla="abs f60"/>
              <a:gd name="f68" fmla="?: f60 0 f1"/>
              <a:gd name="f69" fmla="?: f60 f1 0"/>
              <a:gd name="f70" fmla="?: f60 f39 f40"/>
              <a:gd name="f71" fmla="abs f61"/>
              <a:gd name="f72" fmla="abs f62"/>
              <a:gd name="f73" fmla="?: f61 f16 f2"/>
              <a:gd name="f74" fmla="?: f61 f2 f16"/>
              <a:gd name="f75" fmla="?: f61 f3 f2"/>
              <a:gd name="f76" fmla="?: f61 f2 f3"/>
              <a:gd name="f77" fmla="abs f63"/>
              <a:gd name="f78" fmla="?: f63 f16 f2"/>
              <a:gd name="f79" fmla="?: f63 f2 f16"/>
              <a:gd name="f80" fmla="?: f63 f42 f41"/>
              <a:gd name="f81" fmla="?: f63 f41 f42"/>
              <a:gd name="f82" fmla="*/ f66 1 f1"/>
              <a:gd name="f83" fmla="?: f28 f69 f68"/>
              <a:gd name="f84" fmla="?: f28 f68 f69"/>
              <a:gd name="f85" fmla="?: f61 f76 f75"/>
              <a:gd name="f86" fmla="?: f61 f75 f76"/>
              <a:gd name="f87" fmla="?: f62 f74 f73"/>
              <a:gd name="f88" fmla="?: f27 f80 f81"/>
              <a:gd name="f89" fmla="?: f27 f78 f79"/>
              <a:gd name="f90" fmla="*/ f67 f29 1"/>
              <a:gd name="f91" fmla="*/ f71 f29 1"/>
              <a:gd name="f92" fmla="*/ f72 f29 1"/>
              <a:gd name="f93" fmla="*/ f77 f29 1"/>
              <a:gd name="f94" fmla="+- 0 0 f82"/>
              <a:gd name="f95" fmla="?: f60 f83 f84"/>
              <a:gd name="f96" fmla="?: f62 f86 f85"/>
              <a:gd name="f97" fmla="+- 0 0 f94"/>
              <a:gd name="f98" fmla="*/ f97 f1 1"/>
              <a:gd name="f99" fmla="*/ f98 1 f8"/>
              <a:gd name="f100" fmla="+- f99 0 f2"/>
              <a:gd name="f101" fmla="cos 1 f100"/>
              <a:gd name="f102" fmla="+- 0 0 f101"/>
              <a:gd name="f103" fmla="+- 0 0 f102"/>
              <a:gd name="f104" fmla="val f103"/>
              <a:gd name="f105" fmla="+- 0 0 f104"/>
              <a:gd name="f106" fmla="*/ f15 f105 1"/>
              <a:gd name="f107" fmla="*/ f106 3163 1"/>
              <a:gd name="f108" fmla="*/ f107 1 7636"/>
              <a:gd name="f109" fmla="+- f7 f108 0"/>
              <a:gd name="f110" fmla="+- f43 0 f108"/>
              <a:gd name="f111" fmla="+- f44 0 f108"/>
              <a:gd name="f112" fmla="*/ f109 f29 1"/>
              <a:gd name="f113" fmla="*/ f110 f29 1"/>
              <a:gd name="f114" fmla="*/ f111 f29 1"/>
            </a:gdLst>
            <a:ahLst/>
            <a:cxnLst>
              <a:cxn ang="3cd4">
                <a:pos x="hc" y="t"/>
              </a:cxn>
              <a:cxn ang="0">
                <a:pos x="r" y="vc"/>
              </a:cxn>
              <a:cxn ang="cd4">
                <a:pos x="hc" y="b"/>
              </a:cxn>
              <a:cxn ang="cd2">
                <a:pos x="l" y="vc"/>
              </a:cxn>
            </a:cxnLst>
            <a:rect l="f112" t="f112" r="f113" b="f114"/>
            <a:pathLst>
              <a:path>
                <a:moveTo>
                  <a:pt x="f49" y="f50"/>
                </a:moveTo>
                <a:arcTo wR="f51" hR="f52" stAng="f56" swAng="f48"/>
                <a:lnTo>
                  <a:pt x="f50" y="f64"/>
                </a:lnTo>
                <a:arcTo wR="f52" hR="f90" stAng="f95" swAng="f70"/>
                <a:lnTo>
                  <a:pt x="f65" y="f57"/>
                </a:lnTo>
                <a:arcTo wR="f91" hR="f92" stAng="f96" swAng="f87"/>
                <a:lnTo>
                  <a:pt x="f58" y="f49"/>
                </a:lnTo>
                <a:arcTo wR="f93" hR="f51" stAng="f88" swAng="f89"/>
                <a:close/>
              </a:path>
            </a:pathLst>
          </a:custGeom>
          <a:solidFill>
            <a:srgbClr val="9D25B1"/>
          </a:solidFill>
          <a:ln>
            <a:noFill/>
            <a:prstDash val="solid"/>
          </a:ln>
        </p:spPr>
        <p:txBody>
          <a:bodyPr vert="horz" wrap="square" lIns="91440" tIns="45720" rIns="91440" bIns="45720" anchor="ctr" anchorCtr="0" compatLnSpc="1"/>
          <a:lstStyle/>
          <a:p>
            <a:pPr lvl="0">
              <a:defRPr sz="1800" b="0" i="0" u="none" strike="noStrike" kern="0" cap="none" spc="0" baseline="0">
                <a:solidFill>
                  <a:srgbClr val="000000"/>
                </a:solidFill>
                <a:uFillTx/>
              </a:defRPr>
            </a:pPr>
            <a:r>
              <a:rPr lang="de-DE" sz="2400" b="1" cap="all" dirty="0" err="1">
                <a:solidFill>
                  <a:srgbClr val="FFFFFF"/>
                </a:solidFill>
                <a:effectLst>
                  <a:outerShdw blurRad="38100" dist="38100" dir="2700000" algn="tl">
                    <a:srgbClr val="000000">
                      <a:alpha val="43137"/>
                    </a:srgbClr>
                  </a:outerShdw>
                </a:effectLst>
                <a:latin typeface="Century" pitchFamily="18" charset="0"/>
              </a:rPr>
              <a:t>Bicycle</a:t>
            </a:r>
            <a:r>
              <a:rPr lang="de-DE" sz="2400" b="1" cap="all" dirty="0">
                <a:solidFill>
                  <a:srgbClr val="FFFFFF"/>
                </a:solidFill>
                <a:effectLst>
                  <a:outerShdw blurRad="38100" dist="38100" dir="2700000" algn="tl">
                    <a:srgbClr val="000000">
                      <a:alpha val="43137"/>
                    </a:srgbClr>
                  </a:outerShdw>
                </a:effectLst>
                <a:latin typeface="Century" pitchFamily="18" charset="0"/>
              </a:rPr>
              <a:t> </a:t>
            </a:r>
            <a:r>
              <a:rPr lang="de-DE" sz="2400" b="1" cap="all" dirty="0" err="1">
                <a:solidFill>
                  <a:srgbClr val="FFFFFF"/>
                </a:solidFill>
                <a:effectLst>
                  <a:outerShdw blurRad="38100" dist="38100" dir="2700000" algn="tl">
                    <a:srgbClr val="000000">
                      <a:alpha val="43137"/>
                    </a:srgbClr>
                  </a:outerShdw>
                </a:effectLst>
                <a:latin typeface="Century" pitchFamily="18" charset="0"/>
              </a:rPr>
              <a:t>Safety</a:t>
            </a:r>
            <a:r>
              <a:rPr lang="de-DE" sz="2400" b="1" cap="all" dirty="0">
                <a:solidFill>
                  <a:srgbClr val="FFFFFF"/>
                </a:solidFill>
                <a:effectLst>
                  <a:outerShdw blurRad="38100" dist="38100" dir="2700000" algn="tl">
                    <a:srgbClr val="000000">
                      <a:alpha val="43137"/>
                    </a:srgbClr>
                  </a:outerShdw>
                </a:effectLst>
                <a:latin typeface="Century" pitchFamily="18" charset="0"/>
              </a:rPr>
              <a:t> </a:t>
            </a:r>
            <a:r>
              <a:rPr lang="de-DE" sz="2400" b="1" cap="all" dirty="0" smtClean="0">
                <a:solidFill>
                  <a:srgbClr val="FFFFFF"/>
                </a:solidFill>
                <a:effectLst>
                  <a:outerShdw blurRad="38100" dist="38100" dir="2700000" algn="tl">
                    <a:srgbClr val="000000">
                      <a:alpha val="43137"/>
                    </a:srgbClr>
                  </a:outerShdw>
                </a:effectLst>
                <a:latin typeface="Century" pitchFamily="18" charset="0"/>
              </a:rPr>
              <a:t>Rules</a:t>
            </a:r>
          </a:p>
          <a:p>
            <a:pPr lvl="0">
              <a:defRPr sz="1800" b="0" i="0" u="none" strike="noStrike" kern="0" cap="none" spc="0" baseline="0">
                <a:solidFill>
                  <a:srgbClr val="000000"/>
                </a:solidFill>
                <a:uFillTx/>
              </a:defRPr>
            </a:pPr>
            <a:r>
              <a:rPr lang="en-US" sz="2000" b="1" cap="all" dirty="0">
                <a:solidFill>
                  <a:srgbClr val="FFFFFF"/>
                </a:solidFill>
                <a:effectLst>
                  <a:outerShdw blurRad="38100" dist="38100" dir="2700000" algn="tl">
                    <a:srgbClr val="000000">
                      <a:alpha val="43137"/>
                    </a:srgbClr>
                  </a:outerShdw>
                </a:effectLst>
                <a:latin typeface="Century" pitchFamily="18" charset="0"/>
              </a:rPr>
              <a:t>#4 Have an adult check </a:t>
            </a:r>
            <a:endParaRPr lang="de-DE" sz="2000" b="1" u="none" strike="noStrike" kern="1200" cap="all" spc="0" dirty="0">
              <a:solidFill>
                <a:srgbClr val="FFFFFF"/>
              </a:solidFill>
              <a:effectLst>
                <a:outerShdw blurRad="38100" dist="38100" dir="2700000" algn="tl">
                  <a:srgbClr val="000000">
                    <a:alpha val="43137"/>
                  </a:srgbClr>
                </a:outerShdw>
              </a:effectLst>
              <a:uFillTx/>
              <a:latin typeface="Century" pitchFamily="18" charset="0"/>
            </a:endParaRPr>
          </a:p>
        </p:txBody>
      </p:sp>
      <p:cxnSp>
        <p:nvCxnSpPr>
          <p:cNvPr id="4" name="Gerade Verbindung 8"/>
          <p:cNvCxnSpPr/>
          <p:nvPr/>
        </p:nvCxnSpPr>
        <p:spPr>
          <a:xfrm>
            <a:off x="0" y="6309323"/>
            <a:ext cx="9144000" cy="0"/>
          </a:xfrm>
          <a:prstGeom prst="straightConnector1">
            <a:avLst/>
          </a:prstGeom>
          <a:noFill/>
          <a:ln w="9528">
            <a:solidFill>
              <a:srgbClr val="A6A6A6"/>
            </a:solidFill>
            <a:prstDash val="solid"/>
          </a:ln>
        </p:spPr>
      </p:cxnSp>
      <p:sp>
        <p:nvSpPr>
          <p:cNvPr id="5" name="Textfeld 10"/>
          <p:cNvSpPr txBox="1"/>
          <p:nvPr/>
        </p:nvSpPr>
        <p:spPr>
          <a:xfrm>
            <a:off x="6804251" y="6453332"/>
            <a:ext cx="2088233" cy="246220"/>
          </a:xfrm>
          <a:prstGeom prst="rect">
            <a:avLst/>
          </a:prstGeom>
          <a:noFill/>
          <a:ln>
            <a:noFill/>
          </a:ln>
        </p:spPr>
        <p:txBody>
          <a:bodyPr vert="horz" wrap="square" lIns="91440" tIns="45720" rIns="91440" bIns="45720" anchor="t" anchorCtr="0" compatLnSpc="1">
            <a:sp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de-DE" sz="1000" b="0" i="0" u="none" strike="noStrike" kern="1200" cap="none" spc="0" baseline="0" dirty="0" err="1">
                <a:solidFill>
                  <a:srgbClr val="7F7F7F"/>
                </a:solidFill>
                <a:uFillTx/>
                <a:latin typeface="Georgia" pitchFamily="18"/>
              </a:rPr>
              <a:t>Let‘s</a:t>
            </a:r>
            <a:r>
              <a:rPr lang="de-DE" sz="1000" b="0" i="0" u="none" strike="noStrike" kern="1200" cap="none" spc="0" baseline="0" dirty="0">
                <a:solidFill>
                  <a:srgbClr val="7F7F7F"/>
                </a:solidFill>
                <a:uFillTx/>
                <a:latin typeface="Georgia" pitchFamily="18"/>
              </a:rPr>
              <a:t> </a:t>
            </a:r>
            <a:r>
              <a:rPr lang="de-DE" sz="1000" b="0" i="0" u="none" strike="noStrike" kern="1200" cap="none" spc="0" baseline="0" dirty="0" err="1" smtClean="0">
                <a:solidFill>
                  <a:srgbClr val="7F7F7F"/>
                </a:solidFill>
                <a:uFillTx/>
                <a:latin typeface="Georgia" pitchFamily="18"/>
              </a:rPr>
              <a:t>Explore</a:t>
            </a:r>
            <a:r>
              <a:rPr lang="de-DE" sz="1000" b="0" i="0" u="none" strike="noStrike" kern="1200" cap="none" spc="0" baseline="0" dirty="0" smtClean="0">
                <a:solidFill>
                  <a:srgbClr val="7F7F7F"/>
                </a:solidFill>
                <a:uFillTx/>
                <a:latin typeface="Georgia" pitchFamily="18"/>
              </a:rPr>
              <a:t> </a:t>
            </a:r>
            <a:r>
              <a:rPr lang="de-DE" sz="1000" b="0" i="0" u="none" strike="noStrike" kern="1200" cap="none" spc="0" baseline="0" dirty="0">
                <a:solidFill>
                  <a:srgbClr val="7F7F7F"/>
                </a:solidFill>
                <a:uFillTx/>
                <a:latin typeface="Georgia" pitchFamily="18"/>
              </a:rPr>
              <a:t>Modern Germany</a:t>
            </a:r>
            <a:endParaRPr lang="de-DE" sz="1000" b="0" i="0" u="none" strike="noStrike" kern="1200" cap="none" spc="0" baseline="0" dirty="0">
              <a:solidFill>
                <a:srgbClr val="7F7F7F"/>
              </a:solidFill>
              <a:uFillTx/>
              <a:latin typeface="Calibri"/>
            </a:endParaRPr>
          </a:p>
        </p:txBody>
      </p:sp>
      <p:sp>
        <p:nvSpPr>
          <p:cNvPr id="25" name="Ellipse 24"/>
          <p:cNvSpPr/>
          <p:nvPr/>
        </p:nvSpPr>
        <p:spPr>
          <a:xfrm>
            <a:off x="7939144" y="158160"/>
            <a:ext cx="1080000" cy="1080000"/>
          </a:xfrm>
          <a:prstGeom prst="ellipse">
            <a:avLst/>
          </a:prstGeom>
          <a:solidFill>
            <a:srgbClr val="9D25B1"/>
          </a:solidFill>
          <a:ln w="1270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bg1"/>
                </a:solidFill>
                <a:latin typeface="Century" pitchFamily="18" charset="0"/>
              </a:rPr>
              <a:t>2.4</a:t>
            </a:r>
            <a:endParaRPr lang="de-DE" b="1" dirty="0">
              <a:solidFill>
                <a:schemeClr val="bg1"/>
              </a:solidFill>
              <a:latin typeface="Century" pitchFamily="18" charset="0"/>
            </a:endParaRPr>
          </a:p>
        </p:txBody>
      </p:sp>
      <p:sp>
        <p:nvSpPr>
          <p:cNvPr id="6" name="Abgerundetes Rechteck 5"/>
          <p:cNvSpPr/>
          <p:nvPr/>
        </p:nvSpPr>
        <p:spPr>
          <a:xfrm>
            <a:off x="251525" y="5157192"/>
            <a:ext cx="8640960" cy="951880"/>
          </a:xfrm>
          <a:prstGeom prst="roundRect">
            <a:avLst/>
          </a:prstGeom>
          <a:solidFill>
            <a:srgbClr val="9D25B1"/>
          </a:solidFill>
          <a:ln w="63500">
            <a:solidFill>
              <a:srgbClr val="FFFF00"/>
            </a:solidFill>
          </a:ln>
          <a:effectLst>
            <a:glow rad="2286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soft" dir="t">
                <a:rot lat="0" lon="0" rev="10800000"/>
              </a:lightRig>
            </a:scene3d>
            <a:sp3d>
              <a:bevelT w="27940" h="12700"/>
              <a:contourClr>
                <a:srgbClr val="DDDDDD"/>
              </a:contourClr>
            </a:sp3d>
          </a:bodyPr>
          <a:lstStyle/>
          <a:p>
            <a:r>
              <a:rPr lang="en-US" sz="2000" b="1" spc="150" dirty="0" smtClean="0">
                <a:ln w="11430"/>
                <a:solidFill>
                  <a:srgbClr val="F8F8F8"/>
                </a:solidFill>
                <a:effectLst>
                  <a:outerShdw blurRad="25400" algn="tl" rotWithShape="0">
                    <a:srgbClr val="000000">
                      <a:alpha val="43000"/>
                    </a:srgbClr>
                  </a:outerShdw>
                </a:effectLst>
                <a:latin typeface="Century" pitchFamily="18" charset="0"/>
              </a:rPr>
              <a:t>Before you ride: Check the </a:t>
            </a:r>
            <a:r>
              <a:rPr lang="en-US" sz="2000" b="1" spc="150" dirty="0">
                <a:ln w="11430"/>
                <a:solidFill>
                  <a:srgbClr val="F8F8F8"/>
                </a:solidFill>
                <a:effectLst>
                  <a:outerShdw blurRad="25400" algn="tl" rotWithShape="0">
                    <a:srgbClr val="000000">
                      <a:alpha val="43000"/>
                    </a:srgbClr>
                  </a:outerShdw>
                </a:effectLst>
                <a:latin typeface="Century" pitchFamily="18" charset="0"/>
              </a:rPr>
              <a:t>air in your tires, chain lubrication, and </a:t>
            </a:r>
            <a:r>
              <a:rPr lang="en-US" sz="2000" b="1" spc="150" dirty="0" smtClean="0">
                <a:ln w="11430"/>
                <a:solidFill>
                  <a:srgbClr val="F8F8F8"/>
                </a:solidFill>
                <a:effectLst>
                  <a:outerShdw blurRad="25400" algn="tl" rotWithShape="0">
                    <a:srgbClr val="000000">
                      <a:alpha val="43000"/>
                    </a:srgbClr>
                  </a:outerShdw>
                </a:effectLst>
                <a:latin typeface="Century" pitchFamily="18" charset="0"/>
              </a:rPr>
              <a:t>brakes.</a:t>
            </a:r>
            <a:endParaRPr lang="de-DE" sz="2000" b="1" spc="150" dirty="0">
              <a:ln w="11430"/>
              <a:solidFill>
                <a:srgbClr val="F8F8F8"/>
              </a:solidFill>
              <a:effectLst>
                <a:outerShdw blurRad="25400" algn="tl" rotWithShape="0">
                  <a:srgbClr val="000000">
                    <a:alpha val="43000"/>
                  </a:srgbClr>
                </a:outerShdw>
              </a:effectLst>
              <a:latin typeface="Century" pitchFamily="18" charset="0"/>
            </a:endParaRPr>
          </a:p>
        </p:txBody>
      </p:sp>
      <p:grpSp>
        <p:nvGrpSpPr>
          <p:cNvPr id="3" name="Gruppieren 2"/>
          <p:cNvGrpSpPr/>
          <p:nvPr/>
        </p:nvGrpSpPr>
        <p:grpSpPr>
          <a:xfrm>
            <a:off x="1115616" y="1988840"/>
            <a:ext cx="6864015" cy="2520280"/>
            <a:chOff x="1212001" y="1916832"/>
            <a:chExt cx="6864015" cy="2520280"/>
          </a:xfrm>
        </p:grpSpPr>
        <p:pic>
          <p:nvPicPr>
            <p:cNvPr id="7170" name="Picture 2" descr="C:\Users\Corina\Documents\Work\Goethe\03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16016" y="1916832"/>
              <a:ext cx="3360000" cy="2520000"/>
            </a:xfrm>
            <a:prstGeom prst="rect">
              <a:avLst/>
            </a:prstGeom>
            <a:ln w="254000">
              <a:solidFill>
                <a:srgbClr val="FFFF00"/>
              </a:solidFill>
            </a:ln>
            <a:extLst>
              <a:ext uri="{909E8E84-426E-40DD-AFC4-6F175D3DCCD1}">
                <a14:hiddenFill xmlns:a14="http://schemas.microsoft.com/office/drawing/2010/main">
                  <a:solidFill>
                    <a:srgbClr val="FFFFFF"/>
                  </a:solidFill>
                </a14:hiddenFill>
              </a:ext>
            </a:extLst>
          </p:spPr>
        </p:pic>
        <p:pic>
          <p:nvPicPr>
            <p:cNvPr id="7171" name="Picture 3" descr="C:\Users\Corina\Documents\Work\Goethe\032 - Kopie.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12001" y="1917112"/>
              <a:ext cx="3359999" cy="2520000"/>
            </a:xfrm>
            <a:prstGeom prst="rect">
              <a:avLst/>
            </a:prstGeom>
            <a:ln w="254000">
              <a:solidFill>
                <a:srgbClr val="FFFF00"/>
              </a:solidFill>
            </a:ln>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41438980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bgerundetes Rechteck 3"/>
          <p:cNvSpPr/>
          <p:nvPr/>
        </p:nvSpPr>
        <p:spPr>
          <a:xfrm>
            <a:off x="251524" y="188640"/>
            <a:ext cx="8640961" cy="1008107"/>
          </a:xfrm>
          <a:custGeom>
            <a:avLst>
              <a:gd name="f10" fmla="val 3600"/>
            </a:avLst>
            <a:gdLst>
              <a:gd name="f1" fmla="val 10800000"/>
              <a:gd name="f2" fmla="val 5400000"/>
              <a:gd name="f3" fmla="val 16200000"/>
              <a:gd name="f4" fmla="val w"/>
              <a:gd name="f5" fmla="val h"/>
              <a:gd name="f6" fmla="val ss"/>
              <a:gd name="f7" fmla="val 0"/>
              <a:gd name="f8" fmla="*/ 5419351 1 1725033"/>
              <a:gd name="f9" fmla="val 45"/>
              <a:gd name="f10" fmla="val 3600"/>
              <a:gd name="f11" fmla="abs f4"/>
              <a:gd name="f12" fmla="abs f5"/>
              <a:gd name="f13" fmla="abs f6"/>
              <a:gd name="f14" fmla="*/ f8 1 180"/>
              <a:gd name="f15" fmla="val f10"/>
              <a:gd name="f16" fmla="+- 0 0 f2"/>
              <a:gd name="f17" fmla="?: f11 f4 1"/>
              <a:gd name="f18" fmla="?: f12 f5 1"/>
              <a:gd name="f19" fmla="?: f13 f6 1"/>
              <a:gd name="f20" fmla="*/ f9 f14 1"/>
              <a:gd name="f21" fmla="+- f7 f15 0"/>
              <a:gd name="f22" fmla="*/ f17 1 21600"/>
              <a:gd name="f23" fmla="*/ f18 1 21600"/>
              <a:gd name="f24" fmla="*/ 21600 f17 1"/>
              <a:gd name="f25" fmla="*/ 21600 f18 1"/>
              <a:gd name="f26" fmla="+- 0 0 f20"/>
              <a:gd name="f27" fmla="+- f7 0 f21"/>
              <a:gd name="f28" fmla="+- f21 0 f7"/>
              <a:gd name="f29" fmla="min f23 f22"/>
              <a:gd name="f30" fmla="*/ f24 1 f19"/>
              <a:gd name="f31" fmla="*/ f25 1 f19"/>
              <a:gd name="f32" fmla="*/ f26 f1 1"/>
              <a:gd name="f33" fmla="abs f27"/>
              <a:gd name="f34" fmla="abs f28"/>
              <a:gd name="f35" fmla="?: f27 f16 f2"/>
              <a:gd name="f36" fmla="?: f27 f2 f16"/>
              <a:gd name="f37" fmla="?: f27 f3 f2"/>
              <a:gd name="f38" fmla="?: f27 f2 f3"/>
              <a:gd name="f39" fmla="?: f28 f16 f2"/>
              <a:gd name="f40" fmla="?: f28 f2 f16"/>
              <a:gd name="f41" fmla="?: f27 0 f1"/>
              <a:gd name="f42" fmla="?: f27 f1 0"/>
              <a:gd name="f43" fmla="val f30"/>
              <a:gd name="f44" fmla="val f31"/>
              <a:gd name="f45" fmla="*/ f32 1 f8"/>
              <a:gd name="f46" fmla="?: f27 f38 f37"/>
              <a:gd name="f47" fmla="?: f27 f37 f38"/>
              <a:gd name="f48" fmla="?: f28 f36 f35"/>
              <a:gd name="f49" fmla="*/ f21 f29 1"/>
              <a:gd name="f50" fmla="*/ f7 f29 1"/>
              <a:gd name="f51" fmla="*/ f33 f29 1"/>
              <a:gd name="f52" fmla="*/ f34 f29 1"/>
              <a:gd name="f53" fmla="+- f44 0 f15"/>
              <a:gd name="f54" fmla="+- f43 0 f15"/>
              <a:gd name="f55" fmla="+- f45 0 f2"/>
              <a:gd name="f56" fmla="?: f28 f47 f46"/>
              <a:gd name="f57" fmla="*/ f44 f29 1"/>
              <a:gd name="f58" fmla="*/ f43 f29 1"/>
              <a:gd name="f59" fmla="+- f55 f2 0"/>
              <a:gd name="f60" fmla="+- f44 0 f53"/>
              <a:gd name="f61" fmla="+- f43 0 f54"/>
              <a:gd name="f62" fmla="+- f53 0 f44"/>
              <a:gd name="f63" fmla="+- f54 0 f43"/>
              <a:gd name="f64" fmla="*/ f53 f29 1"/>
              <a:gd name="f65" fmla="*/ f54 f29 1"/>
              <a:gd name="f66" fmla="*/ f59 f8 1"/>
              <a:gd name="f67" fmla="abs f60"/>
              <a:gd name="f68" fmla="?: f60 0 f1"/>
              <a:gd name="f69" fmla="?: f60 f1 0"/>
              <a:gd name="f70" fmla="?: f60 f39 f40"/>
              <a:gd name="f71" fmla="abs f61"/>
              <a:gd name="f72" fmla="abs f62"/>
              <a:gd name="f73" fmla="?: f61 f16 f2"/>
              <a:gd name="f74" fmla="?: f61 f2 f16"/>
              <a:gd name="f75" fmla="?: f61 f3 f2"/>
              <a:gd name="f76" fmla="?: f61 f2 f3"/>
              <a:gd name="f77" fmla="abs f63"/>
              <a:gd name="f78" fmla="?: f63 f16 f2"/>
              <a:gd name="f79" fmla="?: f63 f2 f16"/>
              <a:gd name="f80" fmla="?: f63 f42 f41"/>
              <a:gd name="f81" fmla="?: f63 f41 f42"/>
              <a:gd name="f82" fmla="*/ f66 1 f1"/>
              <a:gd name="f83" fmla="?: f28 f69 f68"/>
              <a:gd name="f84" fmla="?: f28 f68 f69"/>
              <a:gd name="f85" fmla="?: f61 f76 f75"/>
              <a:gd name="f86" fmla="?: f61 f75 f76"/>
              <a:gd name="f87" fmla="?: f62 f74 f73"/>
              <a:gd name="f88" fmla="?: f27 f80 f81"/>
              <a:gd name="f89" fmla="?: f27 f78 f79"/>
              <a:gd name="f90" fmla="*/ f67 f29 1"/>
              <a:gd name="f91" fmla="*/ f71 f29 1"/>
              <a:gd name="f92" fmla="*/ f72 f29 1"/>
              <a:gd name="f93" fmla="*/ f77 f29 1"/>
              <a:gd name="f94" fmla="+- 0 0 f82"/>
              <a:gd name="f95" fmla="?: f60 f83 f84"/>
              <a:gd name="f96" fmla="?: f62 f86 f85"/>
              <a:gd name="f97" fmla="+- 0 0 f94"/>
              <a:gd name="f98" fmla="*/ f97 f1 1"/>
              <a:gd name="f99" fmla="*/ f98 1 f8"/>
              <a:gd name="f100" fmla="+- f99 0 f2"/>
              <a:gd name="f101" fmla="cos 1 f100"/>
              <a:gd name="f102" fmla="+- 0 0 f101"/>
              <a:gd name="f103" fmla="+- 0 0 f102"/>
              <a:gd name="f104" fmla="val f103"/>
              <a:gd name="f105" fmla="+- 0 0 f104"/>
              <a:gd name="f106" fmla="*/ f15 f105 1"/>
              <a:gd name="f107" fmla="*/ f106 3163 1"/>
              <a:gd name="f108" fmla="*/ f107 1 7636"/>
              <a:gd name="f109" fmla="+- f7 f108 0"/>
              <a:gd name="f110" fmla="+- f43 0 f108"/>
              <a:gd name="f111" fmla="+- f44 0 f108"/>
              <a:gd name="f112" fmla="*/ f109 f29 1"/>
              <a:gd name="f113" fmla="*/ f110 f29 1"/>
              <a:gd name="f114" fmla="*/ f111 f29 1"/>
            </a:gdLst>
            <a:ahLst/>
            <a:cxnLst>
              <a:cxn ang="3cd4">
                <a:pos x="hc" y="t"/>
              </a:cxn>
              <a:cxn ang="0">
                <a:pos x="r" y="vc"/>
              </a:cxn>
              <a:cxn ang="cd4">
                <a:pos x="hc" y="b"/>
              </a:cxn>
              <a:cxn ang="cd2">
                <a:pos x="l" y="vc"/>
              </a:cxn>
            </a:cxnLst>
            <a:rect l="f112" t="f112" r="f113" b="f114"/>
            <a:pathLst>
              <a:path>
                <a:moveTo>
                  <a:pt x="f49" y="f50"/>
                </a:moveTo>
                <a:arcTo wR="f51" hR="f52" stAng="f56" swAng="f48"/>
                <a:lnTo>
                  <a:pt x="f50" y="f64"/>
                </a:lnTo>
                <a:arcTo wR="f52" hR="f90" stAng="f95" swAng="f70"/>
                <a:lnTo>
                  <a:pt x="f65" y="f57"/>
                </a:lnTo>
                <a:arcTo wR="f91" hR="f92" stAng="f96" swAng="f87"/>
                <a:lnTo>
                  <a:pt x="f58" y="f49"/>
                </a:lnTo>
                <a:arcTo wR="f93" hR="f51" stAng="f88" swAng="f89"/>
                <a:close/>
              </a:path>
            </a:pathLst>
          </a:custGeom>
          <a:solidFill>
            <a:srgbClr val="9D25B1"/>
          </a:solidFill>
          <a:ln>
            <a:noFill/>
            <a:prstDash val="solid"/>
          </a:ln>
        </p:spPr>
        <p:txBody>
          <a:bodyPr vert="horz" wrap="square" lIns="91440" tIns="45720" rIns="91440" bIns="45720" anchor="ctr" anchorCtr="0" compatLnSpc="1"/>
          <a:lstStyle/>
          <a:p>
            <a:pPr lvl="0">
              <a:defRPr sz="1800" b="0" i="0" u="none" strike="noStrike" kern="0" cap="none" spc="0" baseline="0">
                <a:solidFill>
                  <a:srgbClr val="000000"/>
                </a:solidFill>
                <a:uFillTx/>
              </a:defRPr>
            </a:pPr>
            <a:r>
              <a:rPr lang="de-DE" sz="2400" b="1" cap="all" dirty="0" err="1">
                <a:solidFill>
                  <a:srgbClr val="FFFFFF"/>
                </a:solidFill>
                <a:effectLst>
                  <a:outerShdw blurRad="38100" dist="38100" dir="2700000" algn="tl">
                    <a:srgbClr val="000000">
                      <a:alpha val="43137"/>
                    </a:srgbClr>
                  </a:outerShdw>
                </a:effectLst>
                <a:latin typeface="Century" pitchFamily="18" charset="0"/>
              </a:rPr>
              <a:t>Bicycle</a:t>
            </a:r>
            <a:r>
              <a:rPr lang="de-DE" sz="2400" b="1" cap="all" dirty="0">
                <a:solidFill>
                  <a:srgbClr val="FFFFFF"/>
                </a:solidFill>
                <a:effectLst>
                  <a:outerShdw blurRad="38100" dist="38100" dir="2700000" algn="tl">
                    <a:srgbClr val="000000">
                      <a:alpha val="43137"/>
                    </a:srgbClr>
                  </a:outerShdw>
                </a:effectLst>
                <a:latin typeface="Century" pitchFamily="18" charset="0"/>
              </a:rPr>
              <a:t> </a:t>
            </a:r>
            <a:r>
              <a:rPr lang="de-DE" sz="2400" b="1" cap="all" dirty="0" err="1">
                <a:solidFill>
                  <a:srgbClr val="FFFFFF"/>
                </a:solidFill>
                <a:effectLst>
                  <a:outerShdw blurRad="38100" dist="38100" dir="2700000" algn="tl">
                    <a:srgbClr val="000000">
                      <a:alpha val="43137"/>
                    </a:srgbClr>
                  </a:outerShdw>
                </a:effectLst>
                <a:latin typeface="Century" pitchFamily="18" charset="0"/>
              </a:rPr>
              <a:t>Safety</a:t>
            </a:r>
            <a:r>
              <a:rPr lang="de-DE" sz="2400" b="1" cap="all" dirty="0">
                <a:solidFill>
                  <a:srgbClr val="FFFFFF"/>
                </a:solidFill>
                <a:effectLst>
                  <a:outerShdw blurRad="38100" dist="38100" dir="2700000" algn="tl">
                    <a:srgbClr val="000000">
                      <a:alpha val="43137"/>
                    </a:srgbClr>
                  </a:outerShdw>
                </a:effectLst>
                <a:latin typeface="Century" pitchFamily="18" charset="0"/>
              </a:rPr>
              <a:t> </a:t>
            </a:r>
            <a:r>
              <a:rPr lang="de-DE" sz="2400" b="1" cap="all" dirty="0" smtClean="0">
                <a:solidFill>
                  <a:srgbClr val="FFFFFF"/>
                </a:solidFill>
                <a:effectLst>
                  <a:outerShdw blurRad="38100" dist="38100" dir="2700000" algn="tl">
                    <a:srgbClr val="000000">
                      <a:alpha val="43137"/>
                    </a:srgbClr>
                  </a:outerShdw>
                </a:effectLst>
                <a:latin typeface="Century" pitchFamily="18" charset="0"/>
              </a:rPr>
              <a:t>Rules</a:t>
            </a:r>
          </a:p>
          <a:p>
            <a:pPr lvl="0">
              <a:defRPr sz="1800" b="0" i="0" u="none" strike="noStrike" kern="0" cap="none" spc="0" baseline="0">
                <a:solidFill>
                  <a:srgbClr val="000000"/>
                </a:solidFill>
                <a:uFillTx/>
              </a:defRPr>
            </a:pPr>
            <a:r>
              <a:rPr lang="en-US" sz="2000" b="1" cap="all" dirty="0">
                <a:solidFill>
                  <a:srgbClr val="FFFFFF"/>
                </a:solidFill>
                <a:effectLst>
                  <a:outerShdw blurRad="38100" dist="38100" dir="2700000" algn="tl">
                    <a:srgbClr val="000000">
                      <a:alpha val="43137"/>
                    </a:srgbClr>
                  </a:outerShdw>
                </a:effectLst>
                <a:latin typeface="Century" pitchFamily="18" charset="0"/>
              </a:rPr>
              <a:t>#5 Wear bright </a:t>
            </a:r>
            <a:r>
              <a:rPr lang="en-US" sz="2000" b="1" cap="all" dirty="0" smtClean="0">
                <a:solidFill>
                  <a:srgbClr val="FFFFFF"/>
                </a:solidFill>
                <a:effectLst>
                  <a:outerShdw blurRad="38100" dist="38100" dir="2700000" algn="tl">
                    <a:srgbClr val="000000">
                      <a:alpha val="43137"/>
                    </a:srgbClr>
                  </a:outerShdw>
                </a:effectLst>
                <a:latin typeface="Century" pitchFamily="18" charset="0"/>
              </a:rPr>
              <a:t>clothes…</a:t>
            </a:r>
            <a:endParaRPr lang="de-DE" sz="2000" b="1" u="none" strike="noStrike" kern="1200" cap="all" spc="0" dirty="0">
              <a:solidFill>
                <a:srgbClr val="FFFFFF"/>
              </a:solidFill>
              <a:effectLst>
                <a:outerShdw blurRad="38100" dist="38100" dir="2700000" algn="tl">
                  <a:srgbClr val="000000">
                    <a:alpha val="43137"/>
                  </a:srgbClr>
                </a:outerShdw>
              </a:effectLst>
              <a:uFillTx/>
              <a:latin typeface="Century" pitchFamily="18" charset="0"/>
            </a:endParaRPr>
          </a:p>
        </p:txBody>
      </p:sp>
      <p:cxnSp>
        <p:nvCxnSpPr>
          <p:cNvPr id="4" name="Gerade Verbindung 8"/>
          <p:cNvCxnSpPr/>
          <p:nvPr/>
        </p:nvCxnSpPr>
        <p:spPr>
          <a:xfrm>
            <a:off x="0" y="6309323"/>
            <a:ext cx="9144000" cy="0"/>
          </a:xfrm>
          <a:prstGeom prst="straightConnector1">
            <a:avLst/>
          </a:prstGeom>
          <a:noFill/>
          <a:ln w="9528">
            <a:solidFill>
              <a:srgbClr val="A6A6A6"/>
            </a:solidFill>
            <a:prstDash val="solid"/>
          </a:ln>
        </p:spPr>
      </p:cxnSp>
      <p:sp>
        <p:nvSpPr>
          <p:cNvPr id="5" name="Textfeld 10"/>
          <p:cNvSpPr txBox="1"/>
          <p:nvPr/>
        </p:nvSpPr>
        <p:spPr>
          <a:xfrm>
            <a:off x="6804251" y="6453332"/>
            <a:ext cx="2088233" cy="246220"/>
          </a:xfrm>
          <a:prstGeom prst="rect">
            <a:avLst/>
          </a:prstGeom>
          <a:noFill/>
          <a:ln>
            <a:noFill/>
          </a:ln>
        </p:spPr>
        <p:txBody>
          <a:bodyPr vert="horz" wrap="square" lIns="91440" tIns="45720" rIns="91440" bIns="45720" anchor="t" anchorCtr="0" compatLnSpc="1">
            <a:sp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de-DE" sz="1000" b="0" i="0" u="none" strike="noStrike" kern="1200" cap="none" spc="0" baseline="0" dirty="0" err="1">
                <a:solidFill>
                  <a:srgbClr val="7F7F7F"/>
                </a:solidFill>
                <a:uFillTx/>
                <a:latin typeface="Georgia" pitchFamily="18"/>
              </a:rPr>
              <a:t>Let‘s</a:t>
            </a:r>
            <a:r>
              <a:rPr lang="de-DE" sz="1000" b="0" i="0" u="none" strike="noStrike" kern="1200" cap="none" spc="0" baseline="0" dirty="0">
                <a:solidFill>
                  <a:srgbClr val="7F7F7F"/>
                </a:solidFill>
                <a:uFillTx/>
                <a:latin typeface="Georgia" pitchFamily="18"/>
              </a:rPr>
              <a:t> </a:t>
            </a:r>
            <a:r>
              <a:rPr lang="de-DE" sz="1000" b="0" i="0" u="none" strike="noStrike" kern="1200" cap="none" spc="0" baseline="0" dirty="0" err="1" smtClean="0">
                <a:solidFill>
                  <a:srgbClr val="7F7F7F"/>
                </a:solidFill>
                <a:uFillTx/>
                <a:latin typeface="Georgia" pitchFamily="18"/>
              </a:rPr>
              <a:t>Explore</a:t>
            </a:r>
            <a:r>
              <a:rPr lang="de-DE" sz="1000" b="0" i="0" u="none" strike="noStrike" kern="1200" cap="none" spc="0" baseline="0" dirty="0" smtClean="0">
                <a:solidFill>
                  <a:srgbClr val="7F7F7F"/>
                </a:solidFill>
                <a:uFillTx/>
                <a:latin typeface="Georgia" pitchFamily="18"/>
              </a:rPr>
              <a:t> </a:t>
            </a:r>
            <a:r>
              <a:rPr lang="de-DE" sz="1000" b="0" i="0" u="none" strike="noStrike" kern="1200" cap="none" spc="0" baseline="0" dirty="0">
                <a:solidFill>
                  <a:srgbClr val="7F7F7F"/>
                </a:solidFill>
                <a:uFillTx/>
                <a:latin typeface="Georgia" pitchFamily="18"/>
              </a:rPr>
              <a:t>Modern Germany</a:t>
            </a:r>
            <a:endParaRPr lang="de-DE" sz="1000" b="0" i="0" u="none" strike="noStrike" kern="1200" cap="none" spc="0" baseline="0" dirty="0">
              <a:solidFill>
                <a:srgbClr val="7F7F7F"/>
              </a:solidFill>
              <a:uFillTx/>
              <a:latin typeface="Calibri"/>
            </a:endParaRPr>
          </a:p>
        </p:txBody>
      </p:sp>
      <p:sp>
        <p:nvSpPr>
          <p:cNvPr id="25" name="Ellipse 24"/>
          <p:cNvSpPr/>
          <p:nvPr/>
        </p:nvSpPr>
        <p:spPr>
          <a:xfrm>
            <a:off x="7939144" y="158160"/>
            <a:ext cx="1080000" cy="1080000"/>
          </a:xfrm>
          <a:prstGeom prst="ellipse">
            <a:avLst/>
          </a:prstGeom>
          <a:solidFill>
            <a:srgbClr val="9D25B1"/>
          </a:solidFill>
          <a:ln w="1270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bg1"/>
                </a:solidFill>
                <a:latin typeface="Century" pitchFamily="18" charset="0"/>
              </a:rPr>
              <a:t>2.4</a:t>
            </a:r>
            <a:endParaRPr lang="de-DE" b="1" dirty="0">
              <a:solidFill>
                <a:schemeClr val="bg1"/>
              </a:solidFill>
              <a:latin typeface="Century" pitchFamily="18" charset="0"/>
            </a:endParaRPr>
          </a:p>
        </p:txBody>
      </p:sp>
      <p:sp>
        <p:nvSpPr>
          <p:cNvPr id="6" name="Abgerundetes Rechteck 5"/>
          <p:cNvSpPr/>
          <p:nvPr/>
        </p:nvSpPr>
        <p:spPr>
          <a:xfrm>
            <a:off x="251525" y="5157192"/>
            <a:ext cx="8640960" cy="951880"/>
          </a:xfrm>
          <a:prstGeom prst="roundRect">
            <a:avLst/>
          </a:prstGeom>
          <a:solidFill>
            <a:srgbClr val="9D25B1"/>
          </a:solidFill>
          <a:ln w="63500">
            <a:solidFill>
              <a:srgbClr val="FFFF00"/>
            </a:solidFill>
          </a:ln>
          <a:effectLst>
            <a:glow rad="2286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soft" dir="t">
                <a:rot lat="0" lon="0" rev="10800000"/>
              </a:lightRig>
            </a:scene3d>
            <a:sp3d>
              <a:bevelT w="27940" h="12700"/>
              <a:contourClr>
                <a:srgbClr val="DDDDDD"/>
              </a:contourClr>
            </a:sp3d>
          </a:bodyPr>
          <a:lstStyle/>
          <a:p>
            <a:r>
              <a:rPr lang="en-US" sz="2400" b="1" spc="150" dirty="0" smtClean="0">
                <a:ln w="11430"/>
                <a:solidFill>
                  <a:srgbClr val="F8F8F8"/>
                </a:solidFill>
                <a:effectLst>
                  <a:outerShdw blurRad="25400" algn="tl" rotWithShape="0">
                    <a:srgbClr val="000000">
                      <a:alpha val="43000"/>
                    </a:srgbClr>
                  </a:outerShdw>
                </a:effectLst>
                <a:latin typeface="Century" pitchFamily="18" charset="0"/>
              </a:rPr>
              <a:t>…so </a:t>
            </a:r>
            <a:r>
              <a:rPr lang="en-US" sz="2400" b="1" spc="150" dirty="0">
                <a:ln w="11430"/>
                <a:solidFill>
                  <a:srgbClr val="F8F8F8"/>
                </a:solidFill>
                <a:effectLst>
                  <a:outerShdw blurRad="25400" algn="tl" rotWithShape="0">
                    <a:srgbClr val="000000">
                      <a:alpha val="43000"/>
                    </a:srgbClr>
                  </a:outerShdw>
                </a:effectLst>
                <a:latin typeface="Century" pitchFamily="18" charset="0"/>
              </a:rPr>
              <a:t>others can see you at all times of the day</a:t>
            </a:r>
          </a:p>
        </p:txBody>
      </p:sp>
      <p:pic>
        <p:nvPicPr>
          <p:cNvPr id="8194" name="Picture 2" descr="C:\Users\Corina\Documents\Work\Goethe\00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9752" y="1646802"/>
            <a:ext cx="4392488" cy="3294366"/>
          </a:xfrm>
          <a:prstGeom prst="rect">
            <a:avLst/>
          </a:prstGeom>
          <a:ln w="254000">
            <a:solidFill>
              <a:srgbClr val="FFFF00"/>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528555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bgerundetes Rechteck 3"/>
          <p:cNvSpPr/>
          <p:nvPr/>
        </p:nvSpPr>
        <p:spPr>
          <a:xfrm>
            <a:off x="251524" y="188640"/>
            <a:ext cx="8640961" cy="1008107"/>
          </a:xfrm>
          <a:custGeom>
            <a:avLst>
              <a:gd name="f10" fmla="val 3600"/>
            </a:avLst>
            <a:gdLst>
              <a:gd name="f1" fmla="val 10800000"/>
              <a:gd name="f2" fmla="val 5400000"/>
              <a:gd name="f3" fmla="val 16200000"/>
              <a:gd name="f4" fmla="val w"/>
              <a:gd name="f5" fmla="val h"/>
              <a:gd name="f6" fmla="val ss"/>
              <a:gd name="f7" fmla="val 0"/>
              <a:gd name="f8" fmla="*/ 5419351 1 1725033"/>
              <a:gd name="f9" fmla="val 45"/>
              <a:gd name="f10" fmla="val 3600"/>
              <a:gd name="f11" fmla="abs f4"/>
              <a:gd name="f12" fmla="abs f5"/>
              <a:gd name="f13" fmla="abs f6"/>
              <a:gd name="f14" fmla="*/ f8 1 180"/>
              <a:gd name="f15" fmla="val f10"/>
              <a:gd name="f16" fmla="+- 0 0 f2"/>
              <a:gd name="f17" fmla="?: f11 f4 1"/>
              <a:gd name="f18" fmla="?: f12 f5 1"/>
              <a:gd name="f19" fmla="?: f13 f6 1"/>
              <a:gd name="f20" fmla="*/ f9 f14 1"/>
              <a:gd name="f21" fmla="+- f7 f15 0"/>
              <a:gd name="f22" fmla="*/ f17 1 21600"/>
              <a:gd name="f23" fmla="*/ f18 1 21600"/>
              <a:gd name="f24" fmla="*/ 21600 f17 1"/>
              <a:gd name="f25" fmla="*/ 21600 f18 1"/>
              <a:gd name="f26" fmla="+- 0 0 f20"/>
              <a:gd name="f27" fmla="+- f7 0 f21"/>
              <a:gd name="f28" fmla="+- f21 0 f7"/>
              <a:gd name="f29" fmla="min f23 f22"/>
              <a:gd name="f30" fmla="*/ f24 1 f19"/>
              <a:gd name="f31" fmla="*/ f25 1 f19"/>
              <a:gd name="f32" fmla="*/ f26 f1 1"/>
              <a:gd name="f33" fmla="abs f27"/>
              <a:gd name="f34" fmla="abs f28"/>
              <a:gd name="f35" fmla="?: f27 f16 f2"/>
              <a:gd name="f36" fmla="?: f27 f2 f16"/>
              <a:gd name="f37" fmla="?: f27 f3 f2"/>
              <a:gd name="f38" fmla="?: f27 f2 f3"/>
              <a:gd name="f39" fmla="?: f28 f16 f2"/>
              <a:gd name="f40" fmla="?: f28 f2 f16"/>
              <a:gd name="f41" fmla="?: f27 0 f1"/>
              <a:gd name="f42" fmla="?: f27 f1 0"/>
              <a:gd name="f43" fmla="val f30"/>
              <a:gd name="f44" fmla="val f31"/>
              <a:gd name="f45" fmla="*/ f32 1 f8"/>
              <a:gd name="f46" fmla="?: f27 f38 f37"/>
              <a:gd name="f47" fmla="?: f27 f37 f38"/>
              <a:gd name="f48" fmla="?: f28 f36 f35"/>
              <a:gd name="f49" fmla="*/ f21 f29 1"/>
              <a:gd name="f50" fmla="*/ f7 f29 1"/>
              <a:gd name="f51" fmla="*/ f33 f29 1"/>
              <a:gd name="f52" fmla="*/ f34 f29 1"/>
              <a:gd name="f53" fmla="+- f44 0 f15"/>
              <a:gd name="f54" fmla="+- f43 0 f15"/>
              <a:gd name="f55" fmla="+- f45 0 f2"/>
              <a:gd name="f56" fmla="?: f28 f47 f46"/>
              <a:gd name="f57" fmla="*/ f44 f29 1"/>
              <a:gd name="f58" fmla="*/ f43 f29 1"/>
              <a:gd name="f59" fmla="+- f55 f2 0"/>
              <a:gd name="f60" fmla="+- f44 0 f53"/>
              <a:gd name="f61" fmla="+- f43 0 f54"/>
              <a:gd name="f62" fmla="+- f53 0 f44"/>
              <a:gd name="f63" fmla="+- f54 0 f43"/>
              <a:gd name="f64" fmla="*/ f53 f29 1"/>
              <a:gd name="f65" fmla="*/ f54 f29 1"/>
              <a:gd name="f66" fmla="*/ f59 f8 1"/>
              <a:gd name="f67" fmla="abs f60"/>
              <a:gd name="f68" fmla="?: f60 0 f1"/>
              <a:gd name="f69" fmla="?: f60 f1 0"/>
              <a:gd name="f70" fmla="?: f60 f39 f40"/>
              <a:gd name="f71" fmla="abs f61"/>
              <a:gd name="f72" fmla="abs f62"/>
              <a:gd name="f73" fmla="?: f61 f16 f2"/>
              <a:gd name="f74" fmla="?: f61 f2 f16"/>
              <a:gd name="f75" fmla="?: f61 f3 f2"/>
              <a:gd name="f76" fmla="?: f61 f2 f3"/>
              <a:gd name="f77" fmla="abs f63"/>
              <a:gd name="f78" fmla="?: f63 f16 f2"/>
              <a:gd name="f79" fmla="?: f63 f2 f16"/>
              <a:gd name="f80" fmla="?: f63 f42 f41"/>
              <a:gd name="f81" fmla="?: f63 f41 f42"/>
              <a:gd name="f82" fmla="*/ f66 1 f1"/>
              <a:gd name="f83" fmla="?: f28 f69 f68"/>
              <a:gd name="f84" fmla="?: f28 f68 f69"/>
              <a:gd name="f85" fmla="?: f61 f76 f75"/>
              <a:gd name="f86" fmla="?: f61 f75 f76"/>
              <a:gd name="f87" fmla="?: f62 f74 f73"/>
              <a:gd name="f88" fmla="?: f27 f80 f81"/>
              <a:gd name="f89" fmla="?: f27 f78 f79"/>
              <a:gd name="f90" fmla="*/ f67 f29 1"/>
              <a:gd name="f91" fmla="*/ f71 f29 1"/>
              <a:gd name="f92" fmla="*/ f72 f29 1"/>
              <a:gd name="f93" fmla="*/ f77 f29 1"/>
              <a:gd name="f94" fmla="+- 0 0 f82"/>
              <a:gd name="f95" fmla="?: f60 f83 f84"/>
              <a:gd name="f96" fmla="?: f62 f86 f85"/>
              <a:gd name="f97" fmla="+- 0 0 f94"/>
              <a:gd name="f98" fmla="*/ f97 f1 1"/>
              <a:gd name="f99" fmla="*/ f98 1 f8"/>
              <a:gd name="f100" fmla="+- f99 0 f2"/>
              <a:gd name="f101" fmla="cos 1 f100"/>
              <a:gd name="f102" fmla="+- 0 0 f101"/>
              <a:gd name="f103" fmla="+- 0 0 f102"/>
              <a:gd name="f104" fmla="val f103"/>
              <a:gd name="f105" fmla="+- 0 0 f104"/>
              <a:gd name="f106" fmla="*/ f15 f105 1"/>
              <a:gd name="f107" fmla="*/ f106 3163 1"/>
              <a:gd name="f108" fmla="*/ f107 1 7636"/>
              <a:gd name="f109" fmla="+- f7 f108 0"/>
              <a:gd name="f110" fmla="+- f43 0 f108"/>
              <a:gd name="f111" fmla="+- f44 0 f108"/>
              <a:gd name="f112" fmla="*/ f109 f29 1"/>
              <a:gd name="f113" fmla="*/ f110 f29 1"/>
              <a:gd name="f114" fmla="*/ f111 f29 1"/>
            </a:gdLst>
            <a:ahLst/>
            <a:cxnLst>
              <a:cxn ang="3cd4">
                <a:pos x="hc" y="t"/>
              </a:cxn>
              <a:cxn ang="0">
                <a:pos x="r" y="vc"/>
              </a:cxn>
              <a:cxn ang="cd4">
                <a:pos x="hc" y="b"/>
              </a:cxn>
              <a:cxn ang="cd2">
                <a:pos x="l" y="vc"/>
              </a:cxn>
            </a:cxnLst>
            <a:rect l="f112" t="f112" r="f113" b="f114"/>
            <a:pathLst>
              <a:path>
                <a:moveTo>
                  <a:pt x="f49" y="f50"/>
                </a:moveTo>
                <a:arcTo wR="f51" hR="f52" stAng="f56" swAng="f48"/>
                <a:lnTo>
                  <a:pt x="f50" y="f64"/>
                </a:lnTo>
                <a:arcTo wR="f52" hR="f90" stAng="f95" swAng="f70"/>
                <a:lnTo>
                  <a:pt x="f65" y="f57"/>
                </a:lnTo>
                <a:arcTo wR="f91" hR="f92" stAng="f96" swAng="f87"/>
                <a:lnTo>
                  <a:pt x="f58" y="f49"/>
                </a:lnTo>
                <a:arcTo wR="f93" hR="f51" stAng="f88" swAng="f89"/>
                <a:close/>
              </a:path>
            </a:pathLst>
          </a:custGeom>
          <a:solidFill>
            <a:srgbClr val="9D25B1"/>
          </a:solidFill>
          <a:ln>
            <a:noFill/>
            <a:prstDash val="solid"/>
          </a:ln>
        </p:spPr>
        <p:txBody>
          <a:bodyPr vert="horz" wrap="square" lIns="91440" tIns="45720" rIns="91440" bIns="45720" anchor="ctr" anchorCtr="0" compatLnSpc="1"/>
          <a:lstStyle/>
          <a:p>
            <a:pPr lvl="0">
              <a:defRPr sz="1800" b="0" i="0" u="none" strike="noStrike" kern="0" cap="none" spc="0" baseline="0">
                <a:solidFill>
                  <a:srgbClr val="000000"/>
                </a:solidFill>
                <a:uFillTx/>
              </a:defRPr>
            </a:pPr>
            <a:r>
              <a:rPr lang="de-DE" sz="2400" b="1" cap="all" dirty="0" err="1">
                <a:solidFill>
                  <a:srgbClr val="FFFFFF"/>
                </a:solidFill>
                <a:effectLst>
                  <a:outerShdw blurRad="38100" dist="38100" dir="2700000" algn="tl">
                    <a:srgbClr val="000000">
                      <a:alpha val="43137"/>
                    </a:srgbClr>
                  </a:outerShdw>
                </a:effectLst>
                <a:latin typeface="Century" pitchFamily="18" charset="0"/>
              </a:rPr>
              <a:t>Bicycle</a:t>
            </a:r>
            <a:r>
              <a:rPr lang="de-DE" sz="2400" b="1" cap="all" dirty="0">
                <a:solidFill>
                  <a:srgbClr val="FFFFFF"/>
                </a:solidFill>
                <a:effectLst>
                  <a:outerShdw blurRad="38100" dist="38100" dir="2700000" algn="tl">
                    <a:srgbClr val="000000">
                      <a:alpha val="43137"/>
                    </a:srgbClr>
                  </a:outerShdw>
                </a:effectLst>
                <a:latin typeface="Century" pitchFamily="18" charset="0"/>
              </a:rPr>
              <a:t> </a:t>
            </a:r>
            <a:r>
              <a:rPr lang="de-DE" sz="2400" b="1" cap="all" dirty="0" err="1">
                <a:solidFill>
                  <a:srgbClr val="FFFFFF"/>
                </a:solidFill>
                <a:effectLst>
                  <a:outerShdw blurRad="38100" dist="38100" dir="2700000" algn="tl">
                    <a:srgbClr val="000000">
                      <a:alpha val="43137"/>
                    </a:srgbClr>
                  </a:outerShdw>
                </a:effectLst>
                <a:latin typeface="Century" pitchFamily="18" charset="0"/>
              </a:rPr>
              <a:t>Safety</a:t>
            </a:r>
            <a:r>
              <a:rPr lang="de-DE" sz="2400" b="1" cap="all" dirty="0">
                <a:solidFill>
                  <a:srgbClr val="FFFFFF"/>
                </a:solidFill>
                <a:effectLst>
                  <a:outerShdw blurRad="38100" dist="38100" dir="2700000" algn="tl">
                    <a:srgbClr val="000000">
                      <a:alpha val="43137"/>
                    </a:srgbClr>
                  </a:outerShdw>
                </a:effectLst>
                <a:latin typeface="Century" pitchFamily="18" charset="0"/>
              </a:rPr>
              <a:t> </a:t>
            </a:r>
            <a:r>
              <a:rPr lang="de-DE" sz="2400" b="1" cap="all" dirty="0" smtClean="0">
                <a:solidFill>
                  <a:srgbClr val="FFFFFF"/>
                </a:solidFill>
                <a:effectLst>
                  <a:outerShdw blurRad="38100" dist="38100" dir="2700000" algn="tl">
                    <a:srgbClr val="000000">
                      <a:alpha val="43137"/>
                    </a:srgbClr>
                  </a:outerShdw>
                </a:effectLst>
                <a:latin typeface="Century" pitchFamily="18" charset="0"/>
              </a:rPr>
              <a:t>Rules</a:t>
            </a:r>
          </a:p>
          <a:p>
            <a:pPr lvl="0">
              <a:defRPr sz="1800" b="0" i="0" u="none" strike="noStrike" kern="0" cap="none" spc="0" baseline="0">
                <a:solidFill>
                  <a:srgbClr val="000000"/>
                </a:solidFill>
                <a:uFillTx/>
              </a:defRPr>
            </a:pPr>
            <a:r>
              <a:rPr lang="en-US" sz="2000" b="1" cap="all" dirty="0">
                <a:solidFill>
                  <a:srgbClr val="FFFFFF"/>
                </a:solidFill>
                <a:effectLst>
                  <a:outerShdw blurRad="38100" dist="38100" dir="2700000" algn="tl">
                    <a:srgbClr val="000000">
                      <a:alpha val="43137"/>
                    </a:srgbClr>
                  </a:outerShdw>
                </a:effectLst>
                <a:latin typeface="Century" pitchFamily="18" charset="0"/>
              </a:rPr>
              <a:t>#6 Stay alert at all </a:t>
            </a:r>
            <a:r>
              <a:rPr lang="en-US" sz="2000" b="1" cap="all" dirty="0" smtClean="0">
                <a:solidFill>
                  <a:srgbClr val="FFFFFF"/>
                </a:solidFill>
                <a:effectLst>
                  <a:outerShdw blurRad="38100" dist="38100" dir="2700000" algn="tl">
                    <a:srgbClr val="000000">
                      <a:alpha val="43137"/>
                    </a:srgbClr>
                  </a:outerShdw>
                </a:effectLst>
                <a:latin typeface="Century" pitchFamily="18" charset="0"/>
              </a:rPr>
              <a:t>times…</a:t>
            </a:r>
            <a:endParaRPr lang="de-DE" sz="2000" b="1" u="none" strike="noStrike" kern="1200" cap="all" spc="0" dirty="0">
              <a:solidFill>
                <a:srgbClr val="FFFFFF"/>
              </a:solidFill>
              <a:effectLst>
                <a:outerShdw blurRad="38100" dist="38100" dir="2700000" algn="tl">
                  <a:srgbClr val="000000">
                    <a:alpha val="43137"/>
                  </a:srgbClr>
                </a:outerShdw>
              </a:effectLst>
              <a:uFillTx/>
              <a:latin typeface="Century" pitchFamily="18" charset="0"/>
            </a:endParaRPr>
          </a:p>
        </p:txBody>
      </p:sp>
      <p:cxnSp>
        <p:nvCxnSpPr>
          <p:cNvPr id="4" name="Gerade Verbindung 8"/>
          <p:cNvCxnSpPr/>
          <p:nvPr/>
        </p:nvCxnSpPr>
        <p:spPr>
          <a:xfrm>
            <a:off x="0" y="6309323"/>
            <a:ext cx="9144000" cy="0"/>
          </a:xfrm>
          <a:prstGeom prst="straightConnector1">
            <a:avLst/>
          </a:prstGeom>
          <a:noFill/>
          <a:ln w="9528">
            <a:solidFill>
              <a:srgbClr val="A6A6A6"/>
            </a:solidFill>
            <a:prstDash val="solid"/>
          </a:ln>
        </p:spPr>
      </p:cxnSp>
      <p:sp>
        <p:nvSpPr>
          <p:cNvPr id="5" name="Textfeld 10"/>
          <p:cNvSpPr txBox="1"/>
          <p:nvPr/>
        </p:nvSpPr>
        <p:spPr>
          <a:xfrm>
            <a:off x="6804251" y="6453332"/>
            <a:ext cx="2088233" cy="246220"/>
          </a:xfrm>
          <a:prstGeom prst="rect">
            <a:avLst/>
          </a:prstGeom>
          <a:noFill/>
          <a:ln>
            <a:noFill/>
          </a:ln>
        </p:spPr>
        <p:txBody>
          <a:bodyPr vert="horz" wrap="square" lIns="91440" tIns="45720" rIns="91440" bIns="45720" anchor="t" anchorCtr="0" compatLnSpc="1">
            <a:sp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de-DE" sz="1000" b="0" i="0" u="none" strike="noStrike" kern="1200" cap="none" spc="0" baseline="0" dirty="0" err="1">
                <a:solidFill>
                  <a:srgbClr val="7F7F7F"/>
                </a:solidFill>
                <a:uFillTx/>
                <a:latin typeface="Georgia" pitchFamily="18"/>
              </a:rPr>
              <a:t>Let‘s</a:t>
            </a:r>
            <a:r>
              <a:rPr lang="de-DE" sz="1000" b="0" i="0" u="none" strike="noStrike" kern="1200" cap="none" spc="0" baseline="0" dirty="0">
                <a:solidFill>
                  <a:srgbClr val="7F7F7F"/>
                </a:solidFill>
                <a:uFillTx/>
                <a:latin typeface="Georgia" pitchFamily="18"/>
              </a:rPr>
              <a:t> </a:t>
            </a:r>
            <a:r>
              <a:rPr lang="de-DE" sz="1000" b="0" i="0" u="none" strike="noStrike" kern="1200" cap="none" spc="0" baseline="0" dirty="0" err="1" smtClean="0">
                <a:solidFill>
                  <a:srgbClr val="7F7F7F"/>
                </a:solidFill>
                <a:uFillTx/>
                <a:latin typeface="Georgia" pitchFamily="18"/>
              </a:rPr>
              <a:t>Explore</a:t>
            </a:r>
            <a:r>
              <a:rPr lang="de-DE" sz="1000" b="0" i="0" u="none" strike="noStrike" kern="1200" cap="none" spc="0" baseline="0" dirty="0" smtClean="0">
                <a:solidFill>
                  <a:srgbClr val="7F7F7F"/>
                </a:solidFill>
                <a:uFillTx/>
                <a:latin typeface="Georgia" pitchFamily="18"/>
              </a:rPr>
              <a:t> </a:t>
            </a:r>
            <a:r>
              <a:rPr lang="de-DE" sz="1000" b="0" i="0" u="none" strike="noStrike" kern="1200" cap="none" spc="0" baseline="0" dirty="0">
                <a:solidFill>
                  <a:srgbClr val="7F7F7F"/>
                </a:solidFill>
                <a:uFillTx/>
                <a:latin typeface="Georgia" pitchFamily="18"/>
              </a:rPr>
              <a:t>Modern Germany</a:t>
            </a:r>
            <a:endParaRPr lang="de-DE" sz="1000" b="0" i="0" u="none" strike="noStrike" kern="1200" cap="none" spc="0" baseline="0" dirty="0">
              <a:solidFill>
                <a:srgbClr val="7F7F7F"/>
              </a:solidFill>
              <a:uFillTx/>
              <a:latin typeface="Calibri"/>
            </a:endParaRPr>
          </a:p>
        </p:txBody>
      </p:sp>
      <p:sp>
        <p:nvSpPr>
          <p:cNvPr id="25" name="Ellipse 24"/>
          <p:cNvSpPr/>
          <p:nvPr/>
        </p:nvSpPr>
        <p:spPr>
          <a:xfrm>
            <a:off x="7939144" y="158160"/>
            <a:ext cx="1080000" cy="1080000"/>
          </a:xfrm>
          <a:prstGeom prst="ellipse">
            <a:avLst/>
          </a:prstGeom>
          <a:solidFill>
            <a:srgbClr val="9D25B1"/>
          </a:solidFill>
          <a:ln w="1270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bg1"/>
                </a:solidFill>
                <a:latin typeface="Century" pitchFamily="18" charset="0"/>
              </a:rPr>
              <a:t>2.4</a:t>
            </a:r>
            <a:endParaRPr lang="de-DE" b="1" dirty="0">
              <a:solidFill>
                <a:schemeClr val="bg1"/>
              </a:solidFill>
              <a:latin typeface="Century" pitchFamily="18" charset="0"/>
            </a:endParaRPr>
          </a:p>
        </p:txBody>
      </p:sp>
      <p:sp>
        <p:nvSpPr>
          <p:cNvPr id="6" name="Abgerundetes Rechteck 5"/>
          <p:cNvSpPr/>
          <p:nvPr/>
        </p:nvSpPr>
        <p:spPr>
          <a:xfrm>
            <a:off x="251525" y="5157192"/>
            <a:ext cx="8640960" cy="951880"/>
          </a:xfrm>
          <a:prstGeom prst="roundRect">
            <a:avLst/>
          </a:prstGeom>
          <a:solidFill>
            <a:srgbClr val="9D25B1"/>
          </a:solidFill>
          <a:ln w="63500">
            <a:solidFill>
              <a:srgbClr val="FFFF00"/>
            </a:solidFill>
          </a:ln>
          <a:effectLst>
            <a:glow rad="2286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soft" dir="t">
                <a:rot lat="0" lon="0" rev="10800000"/>
              </a:lightRig>
            </a:scene3d>
            <a:sp3d>
              <a:bevelT w="27940" h="12700"/>
              <a:contourClr>
                <a:srgbClr val="DDDDDD"/>
              </a:contourClr>
            </a:sp3d>
          </a:bodyPr>
          <a:lstStyle/>
          <a:p>
            <a:r>
              <a:rPr lang="en-US" sz="2400" b="1" spc="150" dirty="0">
                <a:ln w="11430"/>
                <a:solidFill>
                  <a:srgbClr val="F8F8F8"/>
                </a:solidFill>
                <a:effectLst>
                  <a:outerShdw blurRad="25400" algn="tl" rotWithShape="0">
                    <a:srgbClr val="000000">
                      <a:alpha val="43000"/>
                    </a:srgbClr>
                  </a:outerShdw>
                </a:effectLst>
                <a:latin typeface="Century" pitchFamily="18" charset="0"/>
              </a:rPr>
              <a:t>…never use headphones when riding.</a:t>
            </a:r>
          </a:p>
        </p:txBody>
      </p:sp>
      <p:pic>
        <p:nvPicPr>
          <p:cNvPr id="8" name="Picture 2" descr="C:\Users\Corina\Documents\Work\Goethe\618394_web_R_by_Alexander Klaus_pixelio.de (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24800" y="1700808"/>
            <a:ext cx="4852960" cy="3240360"/>
          </a:xfrm>
          <a:prstGeom prst="rect">
            <a:avLst/>
          </a:prstGeom>
          <a:ln w="254000">
            <a:solidFill>
              <a:srgbClr val="FFFF00"/>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720285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tx1">
            <a:lumMod val="65000"/>
            <a:lumOff val="35000"/>
          </a:schemeClr>
        </a:solidFill>
        <a:effectLst/>
      </p:bgPr>
    </p:bg>
    <p:spTree>
      <p:nvGrpSpPr>
        <p:cNvPr id="1" name=""/>
        <p:cNvGrpSpPr/>
        <p:nvPr/>
      </p:nvGrpSpPr>
      <p:grpSpPr>
        <a:xfrm>
          <a:off x="0" y="0"/>
          <a:ext cx="0" cy="0"/>
          <a:chOff x="0" y="0"/>
          <a:chExt cx="0" cy="0"/>
        </a:xfrm>
      </p:grpSpPr>
      <p:sp>
        <p:nvSpPr>
          <p:cNvPr id="2" name="Abgerundetes Rechteck 3"/>
          <p:cNvSpPr/>
          <p:nvPr/>
        </p:nvSpPr>
        <p:spPr>
          <a:xfrm>
            <a:off x="251524" y="188640"/>
            <a:ext cx="8640961" cy="1008107"/>
          </a:xfrm>
          <a:custGeom>
            <a:avLst>
              <a:gd name="f10" fmla="val 3600"/>
            </a:avLst>
            <a:gdLst>
              <a:gd name="f1" fmla="val 10800000"/>
              <a:gd name="f2" fmla="val 5400000"/>
              <a:gd name="f3" fmla="val 16200000"/>
              <a:gd name="f4" fmla="val w"/>
              <a:gd name="f5" fmla="val h"/>
              <a:gd name="f6" fmla="val ss"/>
              <a:gd name="f7" fmla="val 0"/>
              <a:gd name="f8" fmla="*/ 5419351 1 1725033"/>
              <a:gd name="f9" fmla="val 45"/>
              <a:gd name="f10" fmla="val 3600"/>
              <a:gd name="f11" fmla="abs f4"/>
              <a:gd name="f12" fmla="abs f5"/>
              <a:gd name="f13" fmla="abs f6"/>
              <a:gd name="f14" fmla="*/ f8 1 180"/>
              <a:gd name="f15" fmla="val f10"/>
              <a:gd name="f16" fmla="+- 0 0 f2"/>
              <a:gd name="f17" fmla="?: f11 f4 1"/>
              <a:gd name="f18" fmla="?: f12 f5 1"/>
              <a:gd name="f19" fmla="?: f13 f6 1"/>
              <a:gd name="f20" fmla="*/ f9 f14 1"/>
              <a:gd name="f21" fmla="+- f7 f15 0"/>
              <a:gd name="f22" fmla="*/ f17 1 21600"/>
              <a:gd name="f23" fmla="*/ f18 1 21600"/>
              <a:gd name="f24" fmla="*/ 21600 f17 1"/>
              <a:gd name="f25" fmla="*/ 21600 f18 1"/>
              <a:gd name="f26" fmla="+- 0 0 f20"/>
              <a:gd name="f27" fmla="+- f7 0 f21"/>
              <a:gd name="f28" fmla="+- f21 0 f7"/>
              <a:gd name="f29" fmla="min f23 f22"/>
              <a:gd name="f30" fmla="*/ f24 1 f19"/>
              <a:gd name="f31" fmla="*/ f25 1 f19"/>
              <a:gd name="f32" fmla="*/ f26 f1 1"/>
              <a:gd name="f33" fmla="abs f27"/>
              <a:gd name="f34" fmla="abs f28"/>
              <a:gd name="f35" fmla="?: f27 f16 f2"/>
              <a:gd name="f36" fmla="?: f27 f2 f16"/>
              <a:gd name="f37" fmla="?: f27 f3 f2"/>
              <a:gd name="f38" fmla="?: f27 f2 f3"/>
              <a:gd name="f39" fmla="?: f28 f16 f2"/>
              <a:gd name="f40" fmla="?: f28 f2 f16"/>
              <a:gd name="f41" fmla="?: f27 0 f1"/>
              <a:gd name="f42" fmla="?: f27 f1 0"/>
              <a:gd name="f43" fmla="val f30"/>
              <a:gd name="f44" fmla="val f31"/>
              <a:gd name="f45" fmla="*/ f32 1 f8"/>
              <a:gd name="f46" fmla="?: f27 f38 f37"/>
              <a:gd name="f47" fmla="?: f27 f37 f38"/>
              <a:gd name="f48" fmla="?: f28 f36 f35"/>
              <a:gd name="f49" fmla="*/ f21 f29 1"/>
              <a:gd name="f50" fmla="*/ f7 f29 1"/>
              <a:gd name="f51" fmla="*/ f33 f29 1"/>
              <a:gd name="f52" fmla="*/ f34 f29 1"/>
              <a:gd name="f53" fmla="+- f44 0 f15"/>
              <a:gd name="f54" fmla="+- f43 0 f15"/>
              <a:gd name="f55" fmla="+- f45 0 f2"/>
              <a:gd name="f56" fmla="?: f28 f47 f46"/>
              <a:gd name="f57" fmla="*/ f44 f29 1"/>
              <a:gd name="f58" fmla="*/ f43 f29 1"/>
              <a:gd name="f59" fmla="+- f55 f2 0"/>
              <a:gd name="f60" fmla="+- f44 0 f53"/>
              <a:gd name="f61" fmla="+- f43 0 f54"/>
              <a:gd name="f62" fmla="+- f53 0 f44"/>
              <a:gd name="f63" fmla="+- f54 0 f43"/>
              <a:gd name="f64" fmla="*/ f53 f29 1"/>
              <a:gd name="f65" fmla="*/ f54 f29 1"/>
              <a:gd name="f66" fmla="*/ f59 f8 1"/>
              <a:gd name="f67" fmla="abs f60"/>
              <a:gd name="f68" fmla="?: f60 0 f1"/>
              <a:gd name="f69" fmla="?: f60 f1 0"/>
              <a:gd name="f70" fmla="?: f60 f39 f40"/>
              <a:gd name="f71" fmla="abs f61"/>
              <a:gd name="f72" fmla="abs f62"/>
              <a:gd name="f73" fmla="?: f61 f16 f2"/>
              <a:gd name="f74" fmla="?: f61 f2 f16"/>
              <a:gd name="f75" fmla="?: f61 f3 f2"/>
              <a:gd name="f76" fmla="?: f61 f2 f3"/>
              <a:gd name="f77" fmla="abs f63"/>
              <a:gd name="f78" fmla="?: f63 f16 f2"/>
              <a:gd name="f79" fmla="?: f63 f2 f16"/>
              <a:gd name="f80" fmla="?: f63 f42 f41"/>
              <a:gd name="f81" fmla="?: f63 f41 f42"/>
              <a:gd name="f82" fmla="*/ f66 1 f1"/>
              <a:gd name="f83" fmla="?: f28 f69 f68"/>
              <a:gd name="f84" fmla="?: f28 f68 f69"/>
              <a:gd name="f85" fmla="?: f61 f76 f75"/>
              <a:gd name="f86" fmla="?: f61 f75 f76"/>
              <a:gd name="f87" fmla="?: f62 f74 f73"/>
              <a:gd name="f88" fmla="?: f27 f80 f81"/>
              <a:gd name="f89" fmla="?: f27 f78 f79"/>
              <a:gd name="f90" fmla="*/ f67 f29 1"/>
              <a:gd name="f91" fmla="*/ f71 f29 1"/>
              <a:gd name="f92" fmla="*/ f72 f29 1"/>
              <a:gd name="f93" fmla="*/ f77 f29 1"/>
              <a:gd name="f94" fmla="+- 0 0 f82"/>
              <a:gd name="f95" fmla="?: f60 f83 f84"/>
              <a:gd name="f96" fmla="?: f62 f86 f85"/>
              <a:gd name="f97" fmla="+- 0 0 f94"/>
              <a:gd name="f98" fmla="*/ f97 f1 1"/>
              <a:gd name="f99" fmla="*/ f98 1 f8"/>
              <a:gd name="f100" fmla="+- f99 0 f2"/>
              <a:gd name="f101" fmla="cos 1 f100"/>
              <a:gd name="f102" fmla="+- 0 0 f101"/>
              <a:gd name="f103" fmla="+- 0 0 f102"/>
              <a:gd name="f104" fmla="val f103"/>
              <a:gd name="f105" fmla="+- 0 0 f104"/>
              <a:gd name="f106" fmla="*/ f15 f105 1"/>
              <a:gd name="f107" fmla="*/ f106 3163 1"/>
              <a:gd name="f108" fmla="*/ f107 1 7636"/>
              <a:gd name="f109" fmla="+- f7 f108 0"/>
              <a:gd name="f110" fmla="+- f43 0 f108"/>
              <a:gd name="f111" fmla="+- f44 0 f108"/>
              <a:gd name="f112" fmla="*/ f109 f29 1"/>
              <a:gd name="f113" fmla="*/ f110 f29 1"/>
              <a:gd name="f114" fmla="*/ f111 f29 1"/>
            </a:gdLst>
            <a:ahLst/>
            <a:cxnLst>
              <a:cxn ang="3cd4">
                <a:pos x="hc" y="t"/>
              </a:cxn>
              <a:cxn ang="0">
                <a:pos x="r" y="vc"/>
              </a:cxn>
              <a:cxn ang="cd4">
                <a:pos x="hc" y="b"/>
              </a:cxn>
              <a:cxn ang="cd2">
                <a:pos x="l" y="vc"/>
              </a:cxn>
            </a:cxnLst>
            <a:rect l="f112" t="f112" r="f113" b="f114"/>
            <a:pathLst>
              <a:path>
                <a:moveTo>
                  <a:pt x="f49" y="f50"/>
                </a:moveTo>
                <a:arcTo wR="f51" hR="f52" stAng="f56" swAng="f48"/>
                <a:lnTo>
                  <a:pt x="f50" y="f64"/>
                </a:lnTo>
                <a:arcTo wR="f52" hR="f90" stAng="f95" swAng="f70"/>
                <a:lnTo>
                  <a:pt x="f65" y="f57"/>
                </a:lnTo>
                <a:arcTo wR="f91" hR="f92" stAng="f96" swAng="f87"/>
                <a:lnTo>
                  <a:pt x="f58" y="f49"/>
                </a:lnTo>
                <a:arcTo wR="f93" hR="f51" stAng="f88" swAng="f89"/>
                <a:close/>
              </a:path>
            </a:pathLst>
          </a:custGeom>
          <a:solidFill>
            <a:srgbClr val="9D25B1"/>
          </a:solidFill>
          <a:ln>
            <a:noFill/>
            <a:prstDash val="solid"/>
          </a:ln>
        </p:spPr>
        <p:txBody>
          <a:bodyPr vert="horz" wrap="square" lIns="91440" tIns="45720" rIns="91440" bIns="45720" anchor="ctr" anchorCtr="0" compatLnSpc="1"/>
          <a:lstStyle/>
          <a:p>
            <a:pPr lvl="0">
              <a:defRPr sz="1800" b="0" i="0" u="none" strike="noStrike" kern="0" cap="none" spc="0" baseline="0">
                <a:solidFill>
                  <a:srgbClr val="000000"/>
                </a:solidFill>
                <a:uFillTx/>
              </a:defRPr>
            </a:pPr>
            <a:r>
              <a:rPr lang="de-DE" sz="2400" b="1" cap="all" dirty="0" err="1">
                <a:solidFill>
                  <a:srgbClr val="FFFFFF"/>
                </a:solidFill>
                <a:effectLst>
                  <a:outerShdw blurRad="38100" dist="38100" dir="2700000" algn="tl">
                    <a:srgbClr val="000000">
                      <a:alpha val="43137"/>
                    </a:srgbClr>
                  </a:outerShdw>
                </a:effectLst>
                <a:latin typeface="Century" pitchFamily="18" charset="0"/>
              </a:rPr>
              <a:t>Bicycle</a:t>
            </a:r>
            <a:r>
              <a:rPr lang="de-DE" sz="2400" b="1" cap="all" dirty="0">
                <a:solidFill>
                  <a:srgbClr val="FFFFFF"/>
                </a:solidFill>
                <a:effectLst>
                  <a:outerShdw blurRad="38100" dist="38100" dir="2700000" algn="tl">
                    <a:srgbClr val="000000">
                      <a:alpha val="43137"/>
                    </a:srgbClr>
                  </a:outerShdw>
                </a:effectLst>
                <a:latin typeface="Century" pitchFamily="18" charset="0"/>
              </a:rPr>
              <a:t> </a:t>
            </a:r>
            <a:r>
              <a:rPr lang="de-DE" sz="2400" b="1" cap="all" dirty="0" err="1">
                <a:solidFill>
                  <a:srgbClr val="FFFFFF"/>
                </a:solidFill>
                <a:effectLst>
                  <a:outerShdw blurRad="38100" dist="38100" dir="2700000" algn="tl">
                    <a:srgbClr val="000000">
                      <a:alpha val="43137"/>
                    </a:srgbClr>
                  </a:outerShdw>
                </a:effectLst>
                <a:latin typeface="Century" pitchFamily="18" charset="0"/>
              </a:rPr>
              <a:t>Safety</a:t>
            </a:r>
            <a:r>
              <a:rPr lang="de-DE" sz="2400" b="1" cap="all" dirty="0">
                <a:solidFill>
                  <a:srgbClr val="FFFFFF"/>
                </a:solidFill>
                <a:effectLst>
                  <a:outerShdw blurRad="38100" dist="38100" dir="2700000" algn="tl">
                    <a:srgbClr val="000000">
                      <a:alpha val="43137"/>
                    </a:srgbClr>
                  </a:outerShdw>
                </a:effectLst>
                <a:latin typeface="Century" pitchFamily="18" charset="0"/>
              </a:rPr>
              <a:t> </a:t>
            </a:r>
            <a:r>
              <a:rPr lang="de-DE" sz="2400" b="1" cap="all" dirty="0" smtClean="0">
                <a:solidFill>
                  <a:srgbClr val="FFFFFF"/>
                </a:solidFill>
                <a:effectLst>
                  <a:outerShdw blurRad="38100" dist="38100" dir="2700000" algn="tl">
                    <a:srgbClr val="000000">
                      <a:alpha val="43137"/>
                    </a:srgbClr>
                  </a:outerShdw>
                </a:effectLst>
                <a:latin typeface="Century" pitchFamily="18" charset="0"/>
              </a:rPr>
              <a:t>Rules</a:t>
            </a:r>
          </a:p>
          <a:p>
            <a:pPr lvl="0">
              <a:defRPr sz="1800" b="0" i="0" u="none" strike="noStrike" kern="0" cap="none" spc="0" baseline="0">
                <a:solidFill>
                  <a:srgbClr val="000000"/>
                </a:solidFill>
                <a:uFillTx/>
              </a:defRPr>
            </a:pPr>
            <a:r>
              <a:rPr lang="en-US" sz="2000" b="1" cap="all" dirty="0">
                <a:solidFill>
                  <a:srgbClr val="FFFFFF"/>
                </a:solidFill>
                <a:effectLst>
                  <a:outerShdw blurRad="38100" dist="38100" dir="2700000" algn="tl">
                    <a:srgbClr val="000000">
                      <a:alpha val="43137"/>
                    </a:srgbClr>
                  </a:outerShdw>
                </a:effectLst>
                <a:latin typeface="Century" pitchFamily="18" charset="0"/>
              </a:rPr>
              <a:t>#7 Don’t bicycle at night </a:t>
            </a:r>
            <a:r>
              <a:rPr lang="en-US" sz="2000" b="1" cap="all" dirty="0" smtClean="0">
                <a:solidFill>
                  <a:srgbClr val="FFFFFF"/>
                </a:solidFill>
                <a:effectLst>
                  <a:outerShdw blurRad="38100" dist="38100" dir="2700000" algn="tl">
                    <a:srgbClr val="000000">
                      <a:alpha val="43137"/>
                    </a:srgbClr>
                  </a:outerShdw>
                </a:effectLst>
                <a:latin typeface="Century" pitchFamily="18" charset="0"/>
              </a:rPr>
              <a:t>…</a:t>
            </a:r>
            <a:endParaRPr lang="de-DE" sz="2000" b="1" u="none" strike="noStrike" kern="1200" cap="all" spc="0" dirty="0">
              <a:solidFill>
                <a:srgbClr val="FFFFFF"/>
              </a:solidFill>
              <a:effectLst>
                <a:outerShdw blurRad="38100" dist="38100" dir="2700000" algn="tl">
                  <a:srgbClr val="000000">
                    <a:alpha val="43137"/>
                  </a:srgbClr>
                </a:outerShdw>
              </a:effectLst>
              <a:uFillTx/>
              <a:latin typeface="Century" pitchFamily="18" charset="0"/>
            </a:endParaRPr>
          </a:p>
        </p:txBody>
      </p:sp>
      <p:cxnSp>
        <p:nvCxnSpPr>
          <p:cNvPr id="4" name="Gerade Verbindung 8"/>
          <p:cNvCxnSpPr/>
          <p:nvPr/>
        </p:nvCxnSpPr>
        <p:spPr>
          <a:xfrm>
            <a:off x="0" y="6309323"/>
            <a:ext cx="9144000" cy="0"/>
          </a:xfrm>
          <a:prstGeom prst="straightConnector1">
            <a:avLst/>
          </a:prstGeom>
          <a:noFill/>
          <a:ln w="9528">
            <a:solidFill>
              <a:srgbClr val="A6A6A6"/>
            </a:solidFill>
            <a:prstDash val="solid"/>
          </a:ln>
        </p:spPr>
      </p:cxnSp>
      <p:sp>
        <p:nvSpPr>
          <p:cNvPr id="5" name="Textfeld 10"/>
          <p:cNvSpPr txBox="1"/>
          <p:nvPr/>
        </p:nvSpPr>
        <p:spPr>
          <a:xfrm>
            <a:off x="6804251" y="6453332"/>
            <a:ext cx="2088233" cy="246220"/>
          </a:xfrm>
          <a:prstGeom prst="rect">
            <a:avLst/>
          </a:prstGeom>
          <a:noFill/>
          <a:ln>
            <a:noFill/>
          </a:ln>
        </p:spPr>
        <p:txBody>
          <a:bodyPr vert="horz" wrap="square" lIns="91440" tIns="45720" rIns="91440" bIns="45720" anchor="t" anchorCtr="0" compatLnSpc="1">
            <a:sp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de-DE" sz="1000" b="0" i="0" u="none" strike="noStrike" kern="1200" cap="none" spc="0" baseline="0" dirty="0" err="1">
                <a:solidFill>
                  <a:srgbClr val="7F7F7F"/>
                </a:solidFill>
                <a:uFillTx/>
                <a:latin typeface="Georgia" pitchFamily="18"/>
              </a:rPr>
              <a:t>Let‘s</a:t>
            </a:r>
            <a:r>
              <a:rPr lang="de-DE" sz="1000" b="0" i="0" u="none" strike="noStrike" kern="1200" cap="none" spc="0" baseline="0" dirty="0">
                <a:solidFill>
                  <a:srgbClr val="7F7F7F"/>
                </a:solidFill>
                <a:uFillTx/>
                <a:latin typeface="Georgia" pitchFamily="18"/>
              </a:rPr>
              <a:t> </a:t>
            </a:r>
            <a:r>
              <a:rPr lang="de-DE" sz="1000" b="0" i="0" u="none" strike="noStrike" kern="1200" cap="none" spc="0" baseline="0" dirty="0" err="1" smtClean="0">
                <a:solidFill>
                  <a:srgbClr val="7F7F7F"/>
                </a:solidFill>
                <a:uFillTx/>
                <a:latin typeface="Georgia" pitchFamily="18"/>
              </a:rPr>
              <a:t>Explore</a:t>
            </a:r>
            <a:r>
              <a:rPr lang="de-DE" sz="1000" b="0" i="0" u="none" strike="noStrike" kern="1200" cap="none" spc="0" baseline="0" dirty="0" smtClean="0">
                <a:solidFill>
                  <a:srgbClr val="7F7F7F"/>
                </a:solidFill>
                <a:uFillTx/>
                <a:latin typeface="Georgia" pitchFamily="18"/>
              </a:rPr>
              <a:t> </a:t>
            </a:r>
            <a:r>
              <a:rPr lang="de-DE" sz="1000" b="0" i="0" u="none" strike="noStrike" kern="1200" cap="none" spc="0" baseline="0" dirty="0">
                <a:solidFill>
                  <a:srgbClr val="7F7F7F"/>
                </a:solidFill>
                <a:uFillTx/>
                <a:latin typeface="Georgia" pitchFamily="18"/>
              </a:rPr>
              <a:t>Modern Germany</a:t>
            </a:r>
            <a:endParaRPr lang="de-DE" sz="1000" b="0" i="0" u="none" strike="noStrike" kern="1200" cap="none" spc="0" baseline="0" dirty="0">
              <a:solidFill>
                <a:srgbClr val="7F7F7F"/>
              </a:solidFill>
              <a:uFillTx/>
              <a:latin typeface="Calibri"/>
            </a:endParaRPr>
          </a:p>
        </p:txBody>
      </p:sp>
      <p:sp>
        <p:nvSpPr>
          <p:cNvPr id="25" name="Ellipse 24"/>
          <p:cNvSpPr/>
          <p:nvPr/>
        </p:nvSpPr>
        <p:spPr>
          <a:xfrm>
            <a:off x="7939144" y="158160"/>
            <a:ext cx="1080000" cy="1080000"/>
          </a:xfrm>
          <a:prstGeom prst="ellipse">
            <a:avLst/>
          </a:prstGeom>
          <a:solidFill>
            <a:srgbClr val="9D25B1"/>
          </a:solidFill>
          <a:ln w="1270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bg1"/>
                </a:solidFill>
                <a:latin typeface="Century" pitchFamily="18" charset="0"/>
              </a:rPr>
              <a:t>2.4</a:t>
            </a:r>
            <a:endParaRPr lang="de-DE" b="1" dirty="0">
              <a:solidFill>
                <a:schemeClr val="bg1"/>
              </a:solidFill>
              <a:latin typeface="Century" pitchFamily="18" charset="0"/>
            </a:endParaRPr>
          </a:p>
        </p:txBody>
      </p:sp>
      <p:sp>
        <p:nvSpPr>
          <p:cNvPr id="6" name="Abgerundetes Rechteck 5"/>
          <p:cNvSpPr/>
          <p:nvPr/>
        </p:nvSpPr>
        <p:spPr>
          <a:xfrm>
            <a:off x="251525" y="5157192"/>
            <a:ext cx="8640960" cy="951880"/>
          </a:xfrm>
          <a:prstGeom prst="roundRect">
            <a:avLst/>
          </a:prstGeom>
          <a:solidFill>
            <a:srgbClr val="9D25B1"/>
          </a:solidFill>
          <a:ln w="63500">
            <a:solidFill>
              <a:srgbClr val="FFFF00"/>
            </a:solidFill>
          </a:ln>
          <a:effectLst>
            <a:glow rad="2286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soft" dir="t">
                <a:rot lat="0" lon="0" rev="10800000"/>
              </a:lightRig>
            </a:scene3d>
            <a:sp3d>
              <a:bevelT w="27940" h="12700"/>
              <a:contourClr>
                <a:srgbClr val="DDDDDD"/>
              </a:contourClr>
            </a:sp3d>
          </a:bodyPr>
          <a:lstStyle/>
          <a:p>
            <a:r>
              <a:rPr lang="en-US" sz="2400" b="1" spc="150" dirty="0">
                <a:ln w="11430"/>
                <a:solidFill>
                  <a:srgbClr val="F8F8F8"/>
                </a:solidFill>
                <a:effectLst>
                  <a:outerShdw blurRad="25400" algn="tl" rotWithShape="0">
                    <a:srgbClr val="000000">
                      <a:alpha val="43000"/>
                    </a:srgbClr>
                  </a:outerShdw>
                </a:effectLst>
                <a:latin typeface="Century" pitchFamily="18" charset="0"/>
              </a:rPr>
              <a:t>…unless you have a headlight and wear </a:t>
            </a:r>
            <a:r>
              <a:rPr lang="en-US" sz="2400" b="1" spc="150" dirty="0" smtClean="0">
                <a:ln w="11430"/>
                <a:solidFill>
                  <a:srgbClr val="F8F8F8"/>
                </a:solidFill>
                <a:effectLst>
                  <a:outerShdw blurRad="25400" algn="tl" rotWithShape="0">
                    <a:srgbClr val="000000">
                      <a:alpha val="43000"/>
                    </a:srgbClr>
                  </a:outerShdw>
                </a:effectLst>
                <a:latin typeface="Century" pitchFamily="18" charset="0"/>
              </a:rPr>
              <a:t>reflective </a:t>
            </a:r>
            <a:r>
              <a:rPr lang="en-US" sz="2400" b="1" spc="150" dirty="0">
                <a:ln w="11430"/>
                <a:solidFill>
                  <a:srgbClr val="F8F8F8"/>
                </a:solidFill>
                <a:effectLst>
                  <a:outerShdw blurRad="25400" algn="tl" rotWithShape="0">
                    <a:srgbClr val="000000">
                      <a:alpha val="43000"/>
                    </a:srgbClr>
                  </a:outerShdw>
                </a:effectLst>
                <a:latin typeface="Century" pitchFamily="18" charset="0"/>
              </a:rPr>
              <a:t>materials on your ankles, wrists, back and helmet..</a:t>
            </a:r>
          </a:p>
        </p:txBody>
      </p:sp>
      <p:pic>
        <p:nvPicPr>
          <p:cNvPr id="9" name="Picture 2" descr="C:\Users\Corina\Documents\Work\Goethe\061.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bright="-40000" contrast="-20000"/>
                    </a14:imgEffect>
                  </a14:imgLayer>
                </a14:imgProps>
              </a:ext>
              <a:ext uri="{28A0092B-C50C-407E-A947-70E740481C1C}">
                <a14:useLocalDpi xmlns:a14="http://schemas.microsoft.com/office/drawing/2010/main" val="0"/>
              </a:ext>
            </a:extLst>
          </a:blip>
          <a:srcRect/>
          <a:stretch>
            <a:fillRect/>
          </a:stretch>
        </p:blipFill>
        <p:spPr bwMode="auto">
          <a:xfrm rot="5400000">
            <a:off x="2833539" y="1891659"/>
            <a:ext cx="3434411" cy="2575808"/>
          </a:xfrm>
          <a:prstGeom prst="rect">
            <a:avLst/>
          </a:prstGeom>
          <a:ln w="254000">
            <a:solidFill>
              <a:srgbClr val="FFFF00"/>
            </a:solidFill>
          </a:ln>
          <a:extLst>
            <a:ext uri="{909E8E84-426E-40DD-AFC4-6F175D3DCCD1}">
              <a14:hiddenFill xmlns:a14="http://schemas.microsoft.com/office/drawing/2010/main">
                <a:solidFill>
                  <a:srgbClr val="FFFFFF"/>
                </a:solidFill>
              </a14:hiddenFill>
            </a:ext>
          </a:extLst>
        </p:spPr>
      </p:pic>
      <p:pic>
        <p:nvPicPr>
          <p:cNvPr id="1126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19672" y="2376375"/>
            <a:ext cx="1953195" cy="1196641"/>
          </a:xfrm>
          <a:prstGeom prst="rect">
            <a:avLst/>
          </a:prstGeom>
          <a:ln w="254000">
            <a:solidFill>
              <a:srgbClr val="FFFF00"/>
            </a:solidFill>
          </a:ln>
          <a:extLst>
            <a:ext uri="{909E8E84-426E-40DD-AFC4-6F175D3DCCD1}">
              <a14:hiddenFill xmlns:a14="http://schemas.microsoft.com/office/drawing/2010/main">
                <a:solidFill>
                  <a:schemeClr val="accent1"/>
                </a:solidFill>
              </a14:hiddenFill>
            </a:ext>
          </a:extLst>
        </p:spPr>
      </p:pic>
      <p:pic>
        <p:nvPicPr>
          <p:cNvPr id="1126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84228" y="2911222"/>
            <a:ext cx="2640046" cy="1659137"/>
          </a:xfrm>
          <a:prstGeom prst="rect">
            <a:avLst/>
          </a:prstGeom>
          <a:ln w="254000">
            <a:solidFill>
              <a:srgbClr val="FFFF00"/>
            </a:solidFill>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4482327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bgerundetes Rechteck 3"/>
          <p:cNvSpPr/>
          <p:nvPr/>
        </p:nvSpPr>
        <p:spPr>
          <a:xfrm>
            <a:off x="251524" y="188640"/>
            <a:ext cx="8640961" cy="1008107"/>
          </a:xfrm>
          <a:custGeom>
            <a:avLst>
              <a:gd name="f10" fmla="val 3600"/>
            </a:avLst>
            <a:gdLst>
              <a:gd name="f1" fmla="val 10800000"/>
              <a:gd name="f2" fmla="val 5400000"/>
              <a:gd name="f3" fmla="val 16200000"/>
              <a:gd name="f4" fmla="val w"/>
              <a:gd name="f5" fmla="val h"/>
              <a:gd name="f6" fmla="val ss"/>
              <a:gd name="f7" fmla="val 0"/>
              <a:gd name="f8" fmla="*/ 5419351 1 1725033"/>
              <a:gd name="f9" fmla="val 45"/>
              <a:gd name="f10" fmla="val 3600"/>
              <a:gd name="f11" fmla="abs f4"/>
              <a:gd name="f12" fmla="abs f5"/>
              <a:gd name="f13" fmla="abs f6"/>
              <a:gd name="f14" fmla="*/ f8 1 180"/>
              <a:gd name="f15" fmla="val f10"/>
              <a:gd name="f16" fmla="+- 0 0 f2"/>
              <a:gd name="f17" fmla="?: f11 f4 1"/>
              <a:gd name="f18" fmla="?: f12 f5 1"/>
              <a:gd name="f19" fmla="?: f13 f6 1"/>
              <a:gd name="f20" fmla="*/ f9 f14 1"/>
              <a:gd name="f21" fmla="+- f7 f15 0"/>
              <a:gd name="f22" fmla="*/ f17 1 21600"/>
              <a:gd name="f23" fmla="*/ f18 1 21600"/>
              <a:gd name="f24" fmla="*/ 21600 f17 1"/>
              <a:gd name="f25" fmla="*/ 21600 f18 1"/>
              <a:gd name="f26" fmla="+- 0 0 f20"/>
              <a:gd name="f27" fmla="+- f7 0 f21"/>
              <a:gd name="f28" fmla="+- f21 0 f7"/>
              <a:gd name="f29" fmla="min f23 f22"/>
              <a:gd name="f30" fmla="*/ f24 1 f19"/>
              <a:gd name="f31" fmla="*/ f25 1 f19"/>
              <a:gd name="f32" fmla="*/ f26 f1 1"/>
              <a:gd name="f33" fmla="abs f27"/>
              <a:gd name="f34" fmla="abs f28"/>
              <a:gd name="f35" fmla="?: f27 f16 f2"/>
              <a:gd name="f36" fmla="?: f27 f2 f16"/>
              <a:gd name="f37" fmla="?: f27 f3 f2"/>
              <a:gd name="f38" fmla="?: f27 f2 f3"/>
              <a:gd name="f39" fmla="?: f28 f16 f2"/>
              <a:gd name="f40" fmla="?: f28 f2 f16"/>
              <a:gd name="f41" fmla="?: f27 0 f1"/>
              <a:gd name="f42" fmla="?: f27 f1 0"/>
              <a:gd name="f43" fmla="val f30"/>
              <a:gd name="f44" fmla="val f31"/>
              <a:gd name="f45" fmla="*/ f32 1 f8"/>
              <a:gd name="f46" fmla="?: f27 f38 f37"/>
              <a:gd name="f47" fmla="?: f27 f37 f38"/>
              <a:gd name="f48" fmla="?: f28 f36 f35"/>
              <a:gd name="f49" fmla="*/ f21 f29 1"/>
              <a:gd name="f50" fmla="*/ f7 f29 1"/>
              <a:gd name="f51" fmla="*/ f33 f29 1"/>
              <a:gd name="f52" fmla="*/ f34 f29 1"/>
              <a:gd name="f53" fmla="+- f44 0 f15"/>
              <a:gd name="f54" fmla="+- f43 0 f15"/>
              <a:gd name="f55" fmla="+- f45 0 f2"/>
              <a:gd name="f56" fmla="?: f28 f47 f46"/>
              <a:gd name="f57" fmla="*/ f44 f29 1"/>
              <a:gd name="f58" fmla="*/ f43 f29 1"/>
              <a:gd name="f59" fmla="+- f55 f2 0"/>
              <a:gd name="f60" fmla="+- f44 0 f53"/>
              <a:gd name="f61" fmla="+- f43 0 f54"/>
              <a:gd name="f62" fmla="+- f53 0 f44"/>
              <a:gd name="f63" fmla="+- f54 0 f43"/>
              <a:gd name="f64" fmla="*/ f53 f29 1"/>
              <a:gd name="f65" fmla="*/ f54 f29 1"/>
              <a:gd name="f66" fmla="*/ f59 f8 1"/>
              <a:gd name="f67" fmla="abs f60"/>
              <a:gd name="f68" fmla="?: f60 0 f1"/>
              <a:gd name="f69" fmla="?: f60 f1 0"/>
              <a:gd name="f70" fmla="?: f60 f39 f40"/>
              <a:gd name="f71" fmla="abs f61"/>
              <a:gd name="f72" fmla="abs f62"/>
              <a:gd name="f73" fmla="?: f61 f16 f2"/>
              <a:gd name="f74" fmla="?: f61 f2 f16"/>
              <a:gd name="f75" fmla="?: f61 f3 f2"/>
              <a:gd name="f76" fmla="?: f61 f2 f3"/>
              <a:gd name="f77" fmla="abs f63"/>
              <a:gd name="f78" fmla="?: f63 f16 f2"/>
              <a:gd name="f79" fmla="?: f63 f2 f16"/>
              <a:gd name="f80" fmla="?: f63 f42 f41"/>
              <a:gd name="f81" fmla="?: f63 f41 f42"/>
              <a:gd name="f82" fmla="*/ f66 1 f1"/>
              <a:gd name="f83" fmla="?: f28 f69 f68"/>
              <a:gd name="f84" fmla="?: f28 f68 f69"/>
              <a:gd name="f85" fmla="?: f61 f76 f75"/>
              <a:gd name="f86" fmla="?: f61 f75 f76"/>
              <a:gd name="f87" fmla="?: f62 f74 f73"/>
              <a:gd name="f88" fmla="?: f27 f80 f81"/>
              <a:gd name="f89" fmla="?: f27 f78 f79"/>
              <a:gd name="f90" fmla="*/ f67 f29 1"/>
              <a:gd name="f91" fmla="*/ f71 f29 1"/>
              <a:gd name="f92" fmla="*/ f72 f29 1"/>
              <a:gd name="f93" fmla="*/ f77 f29 1"/>
              <a:gd name="f94" fmla="+- 0 0 f82"/>
              <a:gd name="f95" fmla="?: f60 f83 f84"/>
              <a:gd name="f96" fmla="?: f62 f86 f85"/>
              <a:gd name="f97" fmla="+- 0 0 f94"/>
              <a:gd name="f98" fmla="*/ f97 f1 1"/>
              <a:gd name="f99" fmla="*/ f98 1 f8"/>
              <a:gd name="f100" fmla="+- f99 0 f2"/>
              <a:gd name="f101" fmla="cos 1 f100"/>
              <a:gd name="f102" fmla="+- 0 0 f101"/>
              <a:gd name="f103" fmla="+- 0 0 f102"/>
              <a:gd name="f104" fmla="val f103"/>
              <a:gd name="f105" fmla="+- 0 0 f104"/>
              <a:gd name="f106" fmla="*/ f15 f105 1"/>
              <a:gd name="f107" fmla="*/ f106 3163 1"/>
              <a:gd name="f108" fmla="*/ f107 1 7636"/>
              <a:gd name="f109" fmla="+- f7 f108 0"/>
              <a:gd name="f110" fmla="+- f43 0 f108"/>
              <a:gd name="f111" fmla="+- f44 0 f108"/>
              <a:gd name="f112" fmla="*/ f109 f29 1"/>
              <a:gd name="f113" fmla="*/ f110 f29 1"/>
              <a:gd name="f114" fmla="*/ f111 f29 1"/>
            </a:gdLst>
            <a:ahLst/>
            <a:cxnLst>
              <a:cxn ang="3cd4">
                <a:pos x="hc" y="t"/>
              </a:cxn>
              <a:cxn ang="0">
                <a:pos x="r" y="vc"/>
              </a:cxn>
              <a:cxn ang="cd4">
                <a:pos x="hc" y="b"/>
              </a:cxn>
              <a:cxn ang="cd2">
                <a:pos x="l" y="vc"/>
              </a:cxn>
            </a:cxnLst>
            <a:rect l="f112" t="f112" r="f113" b="f114"/>
            <a:pathLst>
              <a:path>
                <a:moveTo>
                  <a:pt x="f49" y="f50"/>
                </a:moveTo>
                <a:arcTo wR="f51" hR="f52" stAng="f56" swAng="f48"/>
                <a:lnTo>
                  <a:pt x="f50" y="f64"/>
                </a:lnTo>
                <a:arcTo wR="f52" hR="f90" stAng="f95" swAng="f70"/>
                <a:lnTo>
                  <a:pt x="f65" y="f57"/>
                </a:lnTo>
                <a:arcTo wR="f91" hR="f92" stAng="f96" swAng="f87"/>
                <a:lnTo>
                  <a:pt x="f58" y="f49"/>
                </a:lnTo>
                <a:arcTo wR="f93" hR="f51" stAng="f88" swAng="f89"/>
                <a:close/>
              </a:path>
            </a:pathLst>
          </a:custGeom>
          <a:solidFill>
            <a:srgbClr val="9D25B1"/>
          </a:solidFill>
          <a:ln>
            <a:noFill/>
            <a:prstDash val="solid"/>
          </a:ln>
        </p:spPr>
        <p:txBody>
          <a:bodyPr vert="horz" wrap="square" lIns="91440" tIns="45720" rIns="91440" bIns="45720" anchor="ctr" anchorCtr="0" compatLnSpc="1"/>
          <a:lstStyle/>
          <a:p>
            <a:pPr lvl="0">
              <a:defRPr sz="1800" b="0" i="0" u="none" strike="noStrike" kern="0" cap="none" spc="0" baseline="0">
                <a:solidFill>
                  <a:srgbClr val="000000"/>
                </a:solidFill>
                <a:uFillTx/>
              </a:defRPr>
            </a:pPr>
            <a:r>
              <a:rPr lang="de-DE" sz="2400" b="1" cap="all" dirty="0" err="1">
                <a:solidFill>
                  <a:srgbClr val="FFFFFF"/>
                </a:solidFill>
                <a:effectLst>
                  <a:outerShdw blurRad="38100" dist="38100" dir="2700000" algn="tl">
                    <a:srgbClr val="000000">
                      <a:alpha val="43137"/>
                    </a:srgbClr>
                  </a:outerShdw>
                </a:effectLst>
                <a:latin typeface="Century" pitchFamily="18" charset="0"/>
              </a:rPr>
              <a:t>Bicycle</a:t>
            </a:r>
            <a:r>
              <a:rPr lang="de-DE" sz="2400" b="1" cap="all" dirty="0">
                <a:solidFill>
                  <a:srgbClr val="FFFFFF"/>
                </a:solidFill>
                <a:effectLst>
                  <a:outerShdw blurRad="38100" dist="38100" dir="2700000" algn="tl">
                    <a:srgbClr val="000000">
                      <a:alpha val="43137"/>
                    </a:srgbClr>
                  </a:outerShdw>
                </a:effectLst>
                <a:latin typeface="Century" pitchFamily="18" charset="0"/>
              </a:rPr>
              <a:t> </a:t>
            </a:r>
            <a:r>
              <a:rPr lang="de-DE" sz="2400" b="1" cap="all" dirty="0" err="1">
                <a:solidFill>
                  <a:srgbClr val="FFFFFF"/>
                </a:solidFill>
                <a:effectLst>
                  <a:outerShdw blurRad="38100" dist="38100" dir="2700000" algn="tl">
                    <a:srgbClr val="000000">
                      <a:alpha val="43137"/>
                    </a:srgbClr>
                  </a:outerShdw>
                </a:effectLst>
                <a:latin typeface="Century" pitchFamily="18" charset="0"/>
              </a:rPr>
              <a:t>Safety</a:t>
            </a:r>
            <a:r>
              <a:rPr lang="de-DE" sz="2400" b="1" cap="all" dirty="0">
                <a:solidFill>
                  <a:srgbClr val="FFFFFF"/>
                </a:solidFill>
                <a:effectLst>
                  <a:outerShdw blurRad="38100" dist="38100" dir="2700000" algn="tl">
                    <a:srgbClr val="000000">
                      <a:alpha val="43137"/>
                    </a:srgbClr>
                  </a:outerShdw>
                </a:effectLst>
                <a:latin typeface="Century" pitchFamily="18" charset="0"/>
              </a:rPr>
              <a:t> </a:t>
            </a:r>
            <a:r>
              <a:rPr lang="de-DE" sz="2400" b="1" cap="all" dirty="0" smtClean="0">
                <a:solidFill>
                  <a:srgbClr val="FFFFFF"/>
                </a:solidFill>
                <a:effectLst>
                  <a:outerShdw blurRad="38100" dist="38100" dir="2700000" algn="tl">
                    <a:srgbClr val="000000">
                      <a:alpha val="43137"/>
                    </a:srgbClr>
                  </a:outerShdw>
                </a:effectLst>
                <a:latin typeface="Century" pitchFamily="18" charset="0"/>
              </a:rPr>
              <a:t>Rules</a:t>
            </a:r>
          </a:p>
          <a:p>
            <a:pPr lvl="0">
              <a:defRPr sz="1800" b="0" i="0" u="none" strike="noStrike" kern="0" cap="none" spc="0" baseline="0">
                <a:solidFill>
                  <a:srgbClr val="000000"/>
                </a:solidFill>
                <a:uFillTx/>
              </a:defRPr>
            </a:pPr>
            <a:r>
              <a:rPr lang="en-US" sz="2000" b="1" cap="all" dirty="0">
                <a:solidFill>
                  <a:srgbClr val="FFFFFF"/>
                </a:solidFill>
                <a:effectLst>
                  <a:outerShdw blurRad="38100" dist="38100" dir="2700000" algn="tl">
                    <a:srgbClr val="000000">
                      <a:alpha val="43137"/>
                    </a:srgbClr>
                  </a:outerShdw>
                </a:effectLst>
                <a:latin typeface="Century" pitchFamily="18" charset="0"/>
              </a:rPr>
              <a:t>#8 Ride with your hands on the </a:t>
            </a:r>
            <a:r>
              <a:rPr lang="en-US" sz="2000" b="1" cap="all" dirty="0" smtClean="0">
                <a:solidFill>
                  <a:srgbClr val="FFFFFF"/>
                </a:solidFill>
                <a:effectLst>
                  <a:outerShdw blurRad="38100" dist="38100" dir="2700000" algn="tl">
                    <a:srgbClr val="000000">
                      <a:alpha val="43137"/>
                    </a:srgbClr>
                  </a:outerShdw>
                </a:effectLst>
                <a:latin typeface="Century" pitchFamily="18" charset="0"/>
              </a:rPr>
              <a:t>handlebars…</a:t>
            </a:r>
            <a:endParaRPr lang="de-DE" sz="2000" b="1" u="none" strike="noStrike" kern="1200" cap="all" spc="0" dirty="0">
              <a:solidFill>
                <a:srgbClr val="FFFFFF"/>
              </a:solidFill>
              <a:effectLst>
                <a:outerShdw blurRad="38100" dist="38100" dir="2700000" algn="tl">
                  <a:srgbClr val="000000">
                    <a:alpha val="43137"/>
                  </a:srgbClr>
                </a:outerShdw>
              </a:effectLst>
              <a:uFillTx/>
              <a:latin typeface="Century" pitchFamily="18" charset="0"/>
            </a:endParaRPr>
          </a:p>
        </p:txBody>
      </p:sp>
      <p:cxnSp>
        <p:nvCxnSpPr>
          <p:cNvPr id="4" name="Gerade Verbindung 8"/>
          <p:cNvCxnSpPr/>
          <p:nvPr/>
        </p:nvCxnSpPr>
        <p:spPr>
          <a:xfrm>
            <a:off x="0" y="6309323"/>
            <a:ext cx="9144000" cy="0"/>
          </a:xfrm>
          <a:prstGeom prst="straightConnector1">
            <a:avLst/>
          </a:prstGeom>
          <a:noFill/>
          <a:ln w="9528">
            <a:solidFill>
              <a:srgbClr val="A6A6A6"/>
            </a:solidFill>
            <a:prstDash val="solid"/>
          </a:ln>
        </p:spPr>
      </p:cxnSp>
      <p:sp>
        <p:nvSpPr>
          <p:cNvPr id="5" name="Textfeld 10"/>
          <p:cNvSpPr txBox="1"/>
          <p:nvPr/>
        </p:nvSpPr>
        <p:spPr>
          <a:xfrm>
            <a:off x="6804251" y="6453332"/>
            <a:ext cx="2088233" cy="246220"/>
          </a:xfrm>
          <a:prstGeom prst="rect">
            <a:avLst/>
          </a:prstGeom>
          <a:noFill/>
          <a:ln>
            <a:noFill/>
          </a:ln>
        </p:spPr>
        <p:txBody>
          <a:bodyPr vert="horz" wrap="square" lIns="91440" tIns="45720" rIns="91440" bIns="45720" anchor="t" anchorCtr="0" compatLnSpc="1">
            <a:sp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de-DE" sz="1000" b="0" i="0" u="none" strike="noStrike" kern="1200" cap="none" spc="0" baseline="0" dirty="0" err="1">
                <a:solidFill>
                  <a:srgbClr val="7F7F7F"/>
                </a:solidFill>
                <a:uFillTx/>
                <a:latin typeface="Georgia" pitchFamily="18"/>
              </a:rPr>
              <a:t>Let‘s</a:t>
            </a:r>
            <a:r>
              <a:rPr lang="de-DE" sz="1000" b="0" i="0" u="none" strike="noStrike" kern="1200" cap="none" spc="0" baseline="0" dirty="0">
                <a:solidFill>
                  <a:srgbClr val="7F7F7F"/>
                </a:solidFill>
                <a:uFillTx/>
                <a:latin typeface="Georgia" pitchFamily="18"/>
              </a:rPr>
              <a:t> </a:t>
            </a:r>
            <a:r>
              <a:rPr lang="de-DE" sz="1000" b="0" i="0" u="none" strike="noStrike" kern="1200" cap="none" spc="0" baseline="0" dirty="0" err="1" smtClean="0">
                <a:solidFill>
                  <a:srgbClr val="7F7F7F"/>
                </a:solidFill>
                <a:uFillTx/>
                <a:latin typeface="Georgia" pitchFamily="18"/>
              </a:rPr>
              <a:t>Explore</a:t>
            </a:r>
            <a:r>
              <a:rPr lang="de-DE" sz="1000" b="0" i="0" u="none" strike="noStrike" kern="1200" cap="none" spc="0" baseline="0" dirty="0" smtClean="0">
                <a:solidFill>
                  <a:srgbClr val="7F7F7F"/>
                </a:solidFill>
                <a:uFillTx/>
                <a:latin typeface="Georgia" pitchFamily="18"/>
              </a:rPr>
              <a:t> </a:t>
            </a:r>
            <a:r>
              <a:rPr lang="de-DE" sz="1000" b="0" i="0" u="none" strike="noStrike" kern="1200" cap="none" spc="0" baseline="0" dirty="0">
                <a:solidFill>
                  <a:srgbClr val="7F7F7F"/>
                </a:solidFill>
                <a:uFillTx/>
                <a:latin typeface="Georgia" pitchFamily="18"/>
              </a:rPr>
              <a:t>Modern Germany</a:t>
            </a:r>
            <a:endParaRPr lang="de-DE" sz="1000" b="0" i="0" u="none" strike="noStrike" kern="1200" cap="none" spc="0" baseline="0" dirty="0">
              <a:solidFill>
                <a:srgbClr val="7F7F7F"/>
              </a:solidFill>
              <a:uFillTx/>
              <a:latin typeface="Calibri"/>
            </a:endParaRPr>
          </a:p>
        </p:txBody>
      </p:sp>
      <p:sp>
        <p:nvSpPr>
          <p:cNvPr id="25" name="Ellipse 24"/>
          <p:cNvSpPr/>
          <p:nvPr/>
        </p:nvSpPr>
        <p:spPr>
          <a:xfrm>
            <a:off x="7939144" y="158160"/>
            <a:ext cx="1080000" cy="1080000"/>
          </a:xfrm>
          <a:prstGeom prst="ellipse">
            <a:avLst/>
          </a:prstGeom>
          <a:solidFill>
            <a:srgbClr val="9D25B1"/>
          </a:solidFill>
          <a:ln w="1270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bg1"/>
                </a:solidFill>
                <a:latin typeface="Century" pitchFamily="18" charset="0"/>
              </a:rPr>
              <a:t>2.4</a:t>
            </a:r>
            <a:endParaRPr lang="de-DE" b="1" dirty="0">
              <a:solidFill>
                <a:schemeClr val="bg1"/>
              </a:solidFill>
              <a:latin typeface="Century" pitchFamily="18" charset="0"/>
            </a:endParaRPr>
          </a:p>
        </p:txBody>
      </p:sp>
      <p:sp>
        <p:nvSpPr>
          <p:cNvPr id="6" name="Abgerundetes Rechteck 5"/>
          <p:cNvSpPr/>
          <p:nvPr/>
        </p:nvSpPr>
        <p:spPr>
          <a:xfrm>
            <a:off x="251525" y="5157192"/>
            <a:ext cx="8640960" cy="951880"/>
          </a:xfrm>
          <a:prstGeom prst="roundRect">
            <a:avLst/>
          </a:prstGeom>
          <a:solidFill>
            <a:srgbClr val="9D25B1"/>
          </a:solidFill>
          <a:ln w="63500">
            <a:solidFill>
              <a:srgbClr val="FFFF00"/>
            </a:solidFill>
          </a:ln>
          <a:effectLst>
            <a:glow rad="2286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soft" dir="t">
                <a:rot lat="0" lon="0" rev="10800000"/>
              </a:lightRig>
            </a:scene3d>
            <a:sp3d>
              <a:bevelT w="27940" h="12700"/>
              <a:contourClr>
                <a:srgbClr val="DDDDDD"/>
              </a:contourClr>
            </a:sp3d>
          </a:bodyPr>
          <a:lstStyle/>
          <a:p>
            <a:r>
              <a:rPr lang="en-US" sz="2400" b="1" spc="150" dirty="0">
                <a:ln w="11430"/>
                <a:solidFill>
                  <a:srgbClr val="F8F8F8"/>
                </a:solidFill>
                <a:effectLst>
                  <a:outerShdw blurRad="25400" algn="tl" rotWithShape="0">
                    <a:srgbClr val="000000">
                      <a:alpha val="43000"/>
                    </a:srgbClr>
                  </a:outerShdw>
                </a:effectLst>
                <a:latin typeface="Century" pitchFamily="18" charset="0"/>
              </a:rPr>
              <a:t>…unless signaling to stop or turn.</a:t>
            </a:r>
          </a:p>
        </p:txBody>
      </p:sp>
      <p:grpSp>
        <p:nvGrpSpPr>
          <p:cNvPr id="7" name="Gruppieren 6"/>
          <p:cNvGrpSpPr/>
          <p:nvPr/>
        </p:nvGrpSpPr>
        <p:grpSpPr>
          <a:xfrm>
            <a:off x="467543" y="1597661"/>
            <a:ext cx="8208917" cy="3069343"/>
            <a:chOff x="683567" y="1091316"/>
            <a:chExt cx="8424800" cy="3406316"/>
          </a:xfrm>
        </p:grpSpPr>
        <p:grpSp>
          <p:nvGrpSpPr>
            <p:cNvPr id="3" name="Gruppieren 2"/>
            <p:cNvGrpSpPr/>
            <p:nvPr/>
          </p:nvGrpSpPr>
          <p:grpSpPr>
            <a:xfrm>
              <a:off x="683567" y="1091316"/>
              <a:ext cx="5846300" cy="3390926"/>
              <a:chOff x="1907068" y="1475989"/>
              <a:chExt cx="5846300" cy="3390926"/>
            </a:xfrm>
          </p:grpSpPr>
          <p:pic>
            <p:nvPicPr>
              <p:cNvPr id="10" name="Picture 17" descr="C:\Users\Corina\Documents\Work\Goethe\036 - Kopie.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1729" t="20820" r="8127"/>
              <a:stretch/>
            </p:blipFill>
            <p:spPr bwMode="auto">
              <a:xfrm rot="5400000">
                <a:off x="1467934" y="1915123"/>
                <a:ext cx="3390926" cy="2512658"/>
              </a:xfrm>
              <a:prstGeom prst="rect">
                <a:avLst/>
              </a:prstGeom>
              <a:ln w="254000">
                <a:solidFill>
                  <a:srgbClr val="FFFF00"/>
                </a:solidFill>
              </a:ln>
              <a:extLst>
                <a:ext uri="{909E8E84-426E-40DD-AFC4-6F175D3DCCD1}">
                  <a14:hiddenFill xmlns:a14="http://schemas.microsoft.com/office/drawing/2010/main">
                    <a:solidFill>
                      <a:srgbClr val="FFFFFF"/>
                    </a:solidFill>
                  </a14:hiddenFill>
                </a:ext>
              </a:extLst>
            </p:spPr>
          </p:pic>
          <p:pic>
            <p:nvPicPr>
              <p:cNvPr id="11" name="Picture 16" descr="C:\Users\Corina\Documents\Work\Goethe\033 - Kopie.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09481" y="2060848"/>
                <a:ext cx="3043887" cy="2282915"/>
              </a:xfrm>
              <a:prstGeom prst="rect">
                <a:avLst/>
              </a:prstGeom>
              <a:ln w="254000">
                <a:solidFill>
                  <a:srgbClr val="FFFF00"/>
                </a:solidFill>
              </a:ln>
              <a:extLst>
                <a:ext uri="{909E8E84-426E-40DD-AFC4-6F175D3DCCD1}">
                  <a14:hiddenFill xmlns:a14="http://schemas.microsoft.com/office/drawing/2010/main">
                    <a:solidFill>
                      <a:srgbClr val="FFFFFF"/>
                    </a:solidFill>
                  </a14:hiddenFill>
                </a:ext>
              </a:extLst>
            </p:spPr>
          </p:pic>
        </p:grpSp>
        <p:pic>
          <p:nvPicPr>
            <p:cNvPr id="12290" name="Picture 2" descr="C:\Users\Corina\Documents\Work\Goethe\029 - Kopie.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5400000">
              <a:off x="6168367" y="1557632"/>
              <a:ext cx="3360000" cy="2520000"/>
            </a:xfrm>
            <a:prstGeom prst="rect">
              <a:avLst/>
            </a:prstGeom>
            <a:ln w="254000">
              <a:solidFill>
                <a:srgbClr val="FFFF00"/>
              </a:solidFill>
            </a:ln>
            <a:extLst>
              <a:ext uri="{909E8E84-426E-40DD-AFC4-6F175D3DCCD1}">
                <a14:hiddenFill xmlns:a14="http://schemas.microsoft.com/office/drawing/2010/main">
                  <a:solidFill>
                    <a:srgbClr val="FFFFFF"/>
                  </a:solidFill>
                </a14:hiddenFill>
              </a:ext>
            </a:extLst>
          </p:spPr>
        </p:pic>
      </p:grpSp>
      <p:sp>
        <p:nvSpPr>
          <p:cNvPr id="8" name="Textfeld 7"/>
          <p:cNvSpPr txBox="1"/>
          <p:nvPr/>
        </p:nvSpPr>
        <p:spPr>
          <a:xfrm>
            <a:off x="755576" y="4181737"/>
            <a:ext cx="1656184" cy="369332"/>
          </a:xfrm>
          <a:prstGeom prst="rect">
            <a:avLst/>
          </a:prstGeom>
          <a:solidFill>
            <a:srgbClr val="BD30D4"/>
          </a:solidFill>
        </p:spPr>
        <p:txBody>
          <a:bodyPr wrap="square" rtlCol="0">
            <a:spAutoFit/>
          </a:bodyPr>
          <a:lstStyle/>
          <a:p>
            <a:pPr algn="ctr"/>
            <a:r>
              <a:rPr lang="de-DE" b="1" dirty="0" err="1" smtClean="0">
                <a:solidFill>
                  <a:schemeClr val="bg1"/>
                </a:solidFill>
                <a:latin typeface="Century" pitchFamily="18" charset="0"/>
              </a:rPr>
              <a:t>Right</a:t>
            </a:r>
            <a:r>
              <a:rPr lang="de-DE" b="1" dirty="0" smtClean="0">
                <a:solidFill>
                  <a:schemeClr val="bg1"/>
                </a:solidFill>
                <a:latin typeface="Century" pitchFamily="18" charset="0"/>
              </a:rPr>
              <a:t> turn</a:t>
            </a:r>
            <a:endParaRPr lang="de-DE" b="1" dirty="0">
              <a:solidFill>
                <a:schemeClr val="bg1"/>
              </a:solidFill>
              <a:latin typeface="Century" pitchFamily="18" charset="0"/>
            </a:endParaRPr>
          </a:p>
        </p:txBody>
      </p:sp>
      <p:sp>
        <p:nvSpPr>
          <p:cNvPr id="16" name="Textfeld 15"/>
          <p:cNvSpPr txBox="1"/>
          <p:nvPr/>
        </p:nvSpPr>
        <p:spPr>
          <a:xfrm>
            <a:off x="6620655" y="4181737"/>
            <a:ext cx="1656184" cy="369332"/>
          </a:xfrm>
          <a:prstGeom prst="rect">
            <a:avLst/>
          </a:prstGeom>
          <a:solidFill>
            <a:srgbClr val="BD30D4"/>
          </a:solidFill>
        </p:spPr>
        <p:txBody>
          <a:bodyPr wrap="square" rtlCol="0">
            <a:spAutoFit/>
          </a:bodyPr>
          <a:lstStyle/>
          <a:p>
            <a:pPr algn="ctr"/>
            <a:r>
              <a:rPr lang="de-DE" b="1" dirty="0" err="1" smtClean="0">
                <a:solidFill>
                  <a:schemeClr val="bg1"/>
                </a:solidFill>
                <a:latin typeface="Century" pitchFamily="18" charset="0"/>
              </a:rPr>
              <a:t>Left</a:t>
            </a:r>
            <a:r>
              <a:rPr lang="de-DE" b="1" dirty="0" smtClean="0">
                <a:solidFill>
                  <a:schemeClr val="bg1"/>
                </a:solidFill>
                <a:latin typeface="Century" pitchFamily="18" charset="0"/>
              </a:rPr>
              <a:t> turn</a:t>
            </a:r>
            <a:endParaRPr lang="de-DE" b="1" dirty="0">
              <a:solidFill>
                <a:schemeClr val="bg1"/>
              </a:solidFill>
              <a:latin typeface="Century" pitchFamily="18" charset="0"/>
            </a:endParaRPr>
          </a:p>
        </p:txBody>
      </p:sp>
      <p:sp>
        <p:nvSpPr>
          <p:cNvPr id="17" name="Textfeld 16"/>
          <p:cNvSpPr txBox="1"/>
          <p:nvPr/>
        </p:nvSpPr>
        <p:spPr>
          <a:xfrm>
            <a:off x="3743913" y="4182617"/>
            <a:ext cx="1656184" cy="369332"/>
          </a:xfrm>
          <a:prstGeom prst="rect">
            <a:avLst/>
          </a:prstGeom>
          <a:solidFill>
            <a:srgbClr val="BD30D4"/>
          </a:solidFill>
        </p:spPr>
        <p:txBody>
          <a:bodyPr wrap="square" rtlCol="0">
            <a:spAutoFit/>
          </a:bodyPr>
          <a:lstStyle/>
          <a:p>
            <a:pPr algn="ctr"/>
            <a:r>
              <a:rPr lang="de-DE" b="1" dirty="0" smtClean="0">
                <a:solidFill>
                  <a:schemeClr val="bg1"/>
                </a:solidFill>
                <a:latin typeface="Century" pitchFamily="18" charset="0"/>
              </a:rPr>
              <a:t>Slow </a:t>
            </a:r>
            <a:r>
              <a:rPr lang="de-DE" b="1" dirty="0" err="1" smtClean="0">
                <a:solidFill>
                  <a:schemeClr val="bg1"/>
                </a:solidFill>
                <a:latin typeface="Century" pitchFamily="18" charset="0"/>
              </a:rPr>
              <a:t>or</a:t>
            </a:r>
            <a:r>
              <a:rPr lang="de-DE" b="1" dirty="0" smtClean="0">
                <a:solidFill>
                  <a:schemeClr val="bg1"/>
                </a:solidFill>
                <a:latin typeface="Century" pitchFamily="18" charset="0"/>
              </a:rPr>
              <a:t> </a:t>
            </a:r>
            <a:r>
              <a:rPr lang="de-DE" b="1" dirty="0" err="1" smtClean="0">
                <a:solidFill>
                  <a:schemeClr val="bg1"/>
                </a:solidFill>
                <a:latin typeface="Century" pitchFamily="18" charset="0"/>
              </a:rPr>
              <a:t>stop</a:t>
            </a:r>
            <a:endParaRPr lang="de-DE" b="1" dirty="0">
              <a:solidFill>
                <a:schemeClr val="bg1"/>
              </a:solidFill>
              <a:latin typeface="Century" pitchFamily="18" charset="0"/>
            </a:endParaRPr>
          </a:p>
        </p:txBody>
      </p:sp>
    </p:spTree>
    <p:extLst>
      <p:ext uri="{BB962C8B-B14F-4D97-AF65-F5344CB8AC3E}">
        <p14:creationId xmlns:p14="http://schemas.microsoft.com/office/powerpoint/2010/main" val="30012082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bgerundetes Rechteck 3"/>
          <p:cNvSpPr/>
          <p:nvPr/>
        </p:nvSpPr>
        <p:spPr>
          <a:xfrm>
            <a:off x="251524" y="188640"/>
            <a:ext cx="8640961" cy="1008107"/>
          </a:xfrm>
          <a:custGeom>
            <a:avLst>
              <a:gd name="f10" fmla="val 3600"/>
            </a:avLst>
            <a:gdLst>
              <a:gd name="f1" fmla="val 10800000"/>
              <a:gd name="f2" fmla="val 5400000"/>
              <a:gd name="f3" fmla="val 16200000"/>
              <a:gd name="f4" fmla="val w"/>
              <a:gd name="f5" fmla="val h"/>
              <a:gd name="f6" fmla="val ss"/>
              <a:gd name="f7" fmla="val 0"/>
              <a:gd name="f8" fmla="*/ 5419351 1 1725033"/>
              <a:gd name="f9" fmla="val 45"/>
              <a:gd name="f10" fmla="val 3600"/>
              <a:gd name="f11" fmla="abs f4"/>
              <a:gd name="f12" fmla="abs f5"/>
              <a:gd name="f13" fmla="abs f6"/>
              <a:gd name="f14" fmla="*/ f8 1 180"/>
              <a:gd name="f15" fmla="val f10"/>
              <a:gd name="f16" fmla="+- 0 0 f2"/>
              <a:gd name="f17" fmla="?: f11 f4 1"/>
              <a:gd name="f18" fmla="?: f12 f5 1"/>
              <a:gd name="f19" fmla="?: f13 f6 1"/>
              <a:gd name="f20" fmla="*/ f9 f14 1"/>
              <a:gd name="f21" fmla="+- f7 f15 0"/>
              <a:gd name="f22" fmla="*/ f17 1 21600"/>
              <a:gd name="f23" fmla="*/ f18 1 21600"/>
              <a:gd name="f24" fmla="*/ 21600 f17 1"/>
              <a:gd name="f25" fmla="*/ 21600 f18 1"/>
              <a:gd name="f26" fmla="+- 0 0 f20"/>
              <a:gd name="f27" fmla="+- f7 0 f21"/>
              <a:gd name="f28" fmla="+- f21 0 f7"/>
              <a:gd name="f29" fmla="min f23 f22"/>
              <a:gd name="f30" fmla="*/ f24 1 f19"/>
              <a:gd name="f31" fmla="*/ f25 1 f19"/>
              <a:gd name="f32" fmla="*/ f26 f1 1"/>
              <a:gd name="f33" fmla="abs f27"/>
              <a:gd name="f34" fmla="abs f28"/>
              <a:gd name="f35" fmla="?: f27 f16 f2"/>
              <a:gd name="f36" fmla="?: f27 f2 f16"/>
              <a:gd name="f37" fmla="?: f27 f3 f2"/>
              <a:gd name="f38" fmla="?: f27 f2 f3"/>
              <a:gd name="f39" fmla="?: f28 f16 f2"/>
              <a:gd name="f40" fmla="?: f28 f2 f16"/>
              <a:gd name="f41" fmla="?: f27 0 f1"/>
              <a:gd name="f42" fmla="?: f27 f1 0"/>
              <a:gd name="f43" fmla="val f30"/>
              <a:gd name="f44" fmla="val f31"/>
              <a:gd name="f45" fmla="*/ f32 1 f8"/>
              <a:gd name="f46" fmla="?: f27 f38 f37"/>
              <a:gd name="f47" fmla="?: f27 f37 f38"/>
              <a:gd name="f48" fmla="?: f28 f36 f35"/>
              <a:gd name="f49" fmla="*/ f21 f29 1"/>
              <a:gd name="f50" fmla="*/ f7 f29 1"/>
              <a:gd name="f51" fmla="*/ f33 f29 1"/>
              <a:gd name="f52" fmla="*/ f34 f29 1"/>
              <a:gd name="f53" fmla="+- f44 0 f15"/>
              <a:gd name="f54" fmla="+- f43 0 f15"/>
              <a:gd name="f55" fmla="+- f45 0 f2"/>
              <a:gd name="f56" fmla="?: f28 f47 f46"/>
              <a:gd name="f57" fmla="*/ f44 f29 1"/>
              <a:gd name="f58" fmla="*/ f43 f29 1"/>
              <a:gd name="f59" fmla="+- f55 f2 0"/>
              <a:gd name="f60" fmla="+- f44 0 f53"/>
              <a:gd name="f61" fmla="+- f43 0 f54"/>
              <a:gd name="f62" fmla="+- f53 0 f44"/>
              <a:gd name="f63" fmla="+- f54 0 f43"/>
              <a:gd name="f64" fmla="*/ f53 f29 1"/>
              <a:gd name="f65" fmla="*/ f54 f29 1"/>
              <a:gd name="f66" fmla="*/ f59 f8 1"/>
              <a:gd name="f67" fmla="abs f60"/>
              <a:gd name="f68" fmla="?: f60 0 f1"/>
              <a:gd name="f69" fmla="?: f60 f1 0"/>
              <a:gd name="f70" fmla="?: f60 f39 f40"/>
              <a:gd name="f71" fmla="abs f61"/>
              <a:gd name="f72" fmla="abs f62"/>
              <a:gd name="f73" fmla="?: f61 f16 f2"/>
              <a:gd name="f74" fmla="?: f61 f2 f16"/>
              <a:gd name="f75" fmla="?: f61 f3 f2"/>
              <a:gd name="f76" fmla="?: f61 f2 f3"/>
              <a:gd name="f77" fmla="abs f63"/>
              <a:gd name="f78" fmla="?: f63 f16 f2"/>
              <a:gd name="f79" fmla="?: f63 f2 f16"/>
              <a:gd name="f80" fmla="?: f63 f42 f41"/>
              <a:gd name="f81" fmla="?: f63 f41 f42"/>
              <a:gd name="f82" fmla="*/ f66 1 f1"/>
              <a:gd name="f83" fmla="?: f28 f69 f68"/>
              <a:gd name="f84" fmla="?: f28 f68 f69"/>
              <a:gd name="f85" fmla="?: f61 f76 f75"/>
              <a:gd name="f86" fmla="?: f61 f75 f76"/>
              <a:gd name="f87" fmla="?: f62 f74 f73"/>
              <a:gd name="f88" fmla="?: f27 f80 f81"/>
              <a:gd name="f89" fmla="?: f27 f78 f79"/>
              <a:gd name="f90" fmla="*/ f67 f29 1"/>
              <a:gd name="f91" fmla="*/ f71 f29 1"/>
              <a:gd name="f92" fmla="*/ f72 f29 1"/>
              <a:gd name="f93" fmla="*/ f77 f29 1"/>
              <a:gd name="f94" fmla="+- 0 0 f82"/>
              <a:gd name="f95" fmla="?: f60 f83 f84"/>
              <a:gd name="f96" fmla="?: f62 f86 f85"/>
              <a:gd name="f97" fmla="+- 0 0 f94"/>
              <a:gd name="f98" fmla="*/ f97 f1 1"/>
              <a:gd name="f99" fmla="*/ f98 1 f8"/>
              <a:gd name="f100" fmla="+- f99 0 f2"/>
              <a:gd name="f101" fmla="cos 1 f100"/>
              <a:gd name="f102" fmla="+- 0 0 f101"/>
              <a:gd name="f103" fmla="+- 0 0 f102"/>
              <a:gd name="f104" fmla="val f103"/>
              <a:gd name="f105" fmla="+- 0 0 f104"/>
              <a:gd name="f106" fmla="*/ f15 f105 1"/>
              <a:gd name="f107" fmla="*/ f106 3163 1"/>
              <a:gd name="f108" fmla="*/ f107 1 7636"/>
              <a:gd name="f109" fmla="+- f7 f108 0"/>
              <a:gd name="f110" fmla="+- f43 0 f108"/>
              <a:gd name="f111" fmla="+- f44 0 f108"/>
              <a:gd name="f112" fmla="*/ f109 f29 1"/>
              <a:gd name="f113" fmla="*/ f110 f29 1"/>
              <a:gd name="f114" fmla="*/ f111 f29 1"/>
            </a:gdLst>
            <a:ahLst/>
            <a:cxnLst>
              <a:cxn ang="3cd4">
                <a:pos x="hc" y="t"/>
              </a:cxn>
              <a:cxn ang="0">
                <a:pos x="r" y="vc"/>
              </a:cxn>
              <a:cxn ang="cd4">
                <a:pos x="hc" y="b"/>
              </a:cxn>
              <a:cxn ang="cd2">
                <a:pos x="l" y="vc"/>
              </a:cxn>
            </a:cxnLst>
            <a:rect l="f112" t="f112" r="f113" b="f114"/>
            <a:pathLst>
              <a:path>
                <a:moveTo>
                  <a:pt x="f49" y="f50"/>
                </a:moveTo>
                <a:arcTo wR="f51" hR="f52" stAng="f56" swAng="f48"/>
                <a:lnTo>
                  <a:pt x="f50" y="f64"/>
                </a:lnTo>
                <a:arcTo wR="f52" hR="f90" stAng="f95" swAng="f70"/>
                <a:lnTo>
                  <a:pt x="f65" y="f57"/>
                </a:lnTo>
                <a:arcTo wR="f91" hR="f92" stAng="f96" swAng="f87"/>
                <a:lnTo>
                  <a:pt x="f58" y="f49"/>
                </a:lnTo>
                <a:arcTo wR="f93" hR="f51" stAng="f88" swAng="f89"/>
                <a:close/>
              </a:path>
            </a:pathLst>
          </a:custGeom>
          <a:solidFill>
            <a:srgbClr val="9D25B1"/>
          </a:solidFill>
          <a:ln>
            <a:noFill/>
            <a:prstDash val="solid"/>
          </a:ln>
        </p:spPr>
        <p:txBody>
          <a:bodyPr vert="horz" wrap="square" lIns="91440" tIns="45720" rIns="91440" bIns="45720" anchor="ctr" anchorCtr="0" compatLnSpc="1"/>
          <a:lstStyle/>
          <a:p>
            <a:pPr lvl="0">
              <a:defRPr sz="1800" b="0" i="0" u="none" strike="noStrike" kern="0" cap="none" spc="0" baseline="0">
                <a:solidFill>
                  <a:srgbClr val="000000"/>
                </a:solidFill>
                <a:uFillTx/>
              </a:defRPr>
            </a:pPr>
            <a:r>
              <a:rPr lang="de-DE" sz="2400" b="1" cap="all" dirty="0" err="1">
                <a:solidFill>
                  <a:srgbClr val="FFFFFF"/>
                </a:solidFill>
                <a:effectLst>
                  <a:outerShdw blurRad="38100" dist="38100" dir="2700000" algn="tl">
                    <a:srgbClr val="000000">
                      <a:alpha val="43137"/>
                    </a:srgbClr>
                  </a:outerShdw>
                </a:effectLst>
                <a:latin typeface="Century" pitchFamily="18" charset="0"/>
              </a:rPr>
              <a:t>Bicycle</a:t>
            </a:r>
            <a:r>
              <a:rPr lang="de-DE" sz="2400" b="1" cap="all" dirty="0">
                <a:solidFill>
                  <a:srgbClr val="FFFFFF"/>
                </a:solidFill>
                <a:effectLst>
                  <a:outerShdw blurRad="38100" dist="38100" dir="2700000" algn="tl">
                    <a:srgbClr val="000000">
                      <a:alpha val="43137"/>
                    </a:srgbClr>
                  </a:outerShdw>
                </a:effectLst>
                <a:latin typeface="Century" pitchFamily="18" charset="0"/>
              </a:rPr>
              <a:t> </a:t>
            </a:r>
            <a:r>
              <a:rPr lang="de-DE" sz="2400" b="1" cap="all" dirty="0" err="1">
                <a:solidFill>
                  <a:srgbClr val="FFFFFF"/>
                </a:solidFill>
                <a:effectLst>
                  <a:outerShdw blurRad="38100" dist="38100" dir="2700000" algn="tl">
                    <a:srgbClr val="000000">
                      <a:alpha val="43137"/>
                    </a:srgbClr>
                  </a:outerShdw>
                </a:effectLst>
                <a:latin typeface="Century" pitchFamily="18" charset="0"/>
              </a:rPr>
              <a:t>Safety</a:t>
            </a:r>
            <a:r>
              <a:rPr lang="de-DE" sz="2400" b="1" cap="all" dirty="0">
                <a:solidFill>
                  <a:srgbClr val="FFFFFF"/>
                </a:solidFill>
                <a:effectLst>
                  <a:outerShdw blurRad="38100" dist="38100" dir="2700000" algn="tl">
                    <a:srgbClr val="000000">
                      <a:alpha val="43137"/>
                    </a:srgbClr>
                  </a:outerShdw>
                </a:effectLst>
                <a:latin typeface="Century" pitchFamily="18" charset="0"/>
              </a:rPr>
              <a:t> </a:t>
            </a:r>
            <a:r>
              <a:rPr lang="de-DE" sz="2400" b="1" cap="all" dirty="0" smtClean="0">
                <a:solidFill>
                  <a:srgbClr val="FFFFFF"/>
                </a:solidFill>
                <a:effectLst>
                  <a:outerShdw blurRad="38100" dist="38100" dir="2700000" algn="tl">
                    <a:srgbClr val="000000">
                      <a:alpha val="43137"/>
                    </a:srgbClr>
                  </a:outerShdw>
                </a:effectLst>
                <a:latin typeface="Century" pitchFamily="18" charset="0"/>
              </a:rPr>
              <a:t>Rules</a:t>
            </a:r>
          </a:p>
          <a:p>
            <a:pPr lvl="0">
              <a:defRPr sz="1800" b="0" i="0" u="none" strike="noStrike" kern="0" cap="none" spc="0" baseline="0">
                <a:solidFill>
                  <a:srgbClr val="000000"/>
                </a:solidFill>
                <a:uFillTx/>
              </a:defRPr>
            </a:pPr>
            <a:r>
              <a:rPr lang="en-US" sz="1900" b="1" cap="all" dirty="0">
                <a:solidFill>
                  <a:srgbClr val="FFFFFF"/>
                </a:solidFill>
                <a:effectLst>
                  <a:outerShdw blurRad="38100" dist="38100" dir="2700000" algn="tl">
                    <a:srgbClr val="000000">
                      <a:alpha val="43137"/>
                    </a:srgbClr>
                  </a:outerShdw>
                </a:effectLst>
                <a:latin typeface="Century" pitchFamily="18" charset="0"/>
              </a:rPr>
              <a:t>#9 Before you enter any street or intersection </a:t>
            </a:r>
            <a:r>
              <a:rPr lang="en-US" sz="1900" b="1" cap="all" dirty="0" smtClean="0">
                <a:solidFill>
                  <a:srgbClr val="FFFFFF"/>
                </a:solidFill>
                <a:effectLst>
                  <a:outerShdw blurRad="38100" dist="38100" dir="2700000" algn="tl">
                    <a:srgbClr val="000000">
                      <a:alpha val="43137"/>
                    </a:srgbClr>
                  </a:outerShdw>
                </a:effectLst>
                <a:latin typeface="Century" pitchFamily="18" charset="0"/>
              </a:rPr>
              <a:t>…</a:t>
            </a:r>
            <a:endParaRPr lang="de-DE" sz="1900" b="1" u="none" strike="noStrike" kern="1200" cap="all" spc="0" dirty="0">
              <a:solidFill>
                <a:srgbClr val="FFFFFF"/>
              </a:solidFill>
              <a:effectLst>
                <a:outerShdw blurRad="38100" dist="38100" dir="2700000" algn="tl">
                  <a:srgbClr val="000000">
                    <a:alpha val="43137"/>
                  </a:srgbClr>
                </a:outerShdw>
              </a:effectLst>
              <a:uFillTx/>
              <a:latin typeface="Century" pitchFamily="18" charset="0"/>
            </a:endParaRPr>
          </a:p>
        </p:txBody>
      </p:sp>
      <p:cxnSp>
        <p:nvCxnSpPr>
          <p:cNvPr id="4" name="Gerade Verbindung 8"/>
          <p:cNvCxnSpPr/>
          <p:nvPr/>
        </p:nvCxnSpPr>
        <p:spPr>
          <a:xfrm>
            <a:off x="0" y="6309323"/>
            <a:ext cx="9144000" cy="0"/>
          </a:xfrm>
          <a:prstGeom prst="straightConnector1">
            <a:avLst/>
          </a:prstGeom>
          <a:noFill/>
          <a:ln w="9528">
            <a:solidFill>
              <a:srgbClr val="A6A6A6"/>
            </a:solidFill>
            <a:prstDash val="solid"/>
          </a:ln>
        </p:spPr>
      </p:cxnSp>
      <p:sp>
        <p:nvSpPr>
          <p:cNvPr id="5" name="Textfeld 10"/>
          <p:cNvSpPr txBox="1"/>
          <p:nvPr/>
        </p:nvSpPr>
        <p:spPr>
          <a:xfrm>
            <a:off x="6804251" y="6453332"/>
            <a:ext cx="2088233" cy="246220"/>
          </a:xfrm>
          <a:prstGeom prst="rect">
            <a:avLst/>
          </a:prstGeom>
          <a:noFill/>
          <a:ln>
            <a:noFill/>
          </a:ln>
        </p:spPr>
        <p:txBody>
          <a:bodyPr vert="horz" wrap="square" lIns="91440" tIns="45720" rIns="91440" bIns="45720" anchor="t" anchorCtr="0" compatLnSpc="1">
            <a:sp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de-DE" sz="1000" b="0" i="0" u="none" strike="noStrike" kern="1200" cap="none" spc="0" baseline="0" dirty="0" err="1">
                <a:solidFill>
                  <a:srgbClr val="7F7F7F"/>
                </a:solidFill>
                <a:uFillTx/>
                <a:latin typeface="Georgia" pitchFamily="18"/>
              </a:rPr>
              <a:t>Let‘s</a:t>
            </a:r>
            <a:r>
              <a:rPr lang="de-DE" sz="1000" b="0" i="0" u="none" strike="noStrike" kern="1200" cap="none" spc="0" baseline="0" dirty="0">
                <a:solidFill>
                  <a:srgbClr val="7F7F7F"/>
                </a:solidFill>
                <a:uFillTx/>
                <a:latin typeface="Georgia" pitchFamily="18"/>
              </a:rPr>
              <a:t> </a:t>
            </a:r>
            <a:r>
              <a:rPr lang="de-DE" sz="1000" b="0" i="0" u="none" strike="noStrike" kern="1200" cap="none" spc="0" baseline="0" dirty="0" err="1" smtClean="0">
                <a:solidFill>
                  <a:srgbClr val="7F7F7F"/>
                </a:solidFill>
                <a:uFillTx/>
                <a:latin typeface="Georgia" pitchFamily="18"/>
              </a:rPr>
              <a:t>Explore</a:t>
            </a:r>
            <a:r>
              <a:rPr lang="de-DE" sz="1000" b="0" i="0" u="none" strike="noStrike" kern="1200" cap="none" spc="0" baseline="0" dirty="0" smtClean="0">
                <a:solidFill>
                  <a:srgbClr val="7F7F7F"/>
                </a:solidFill>
                <a:uFillTx/>
                <a:latin typeface="Georgia" pitchFamily="18"/>
              </a:rPr>
              <a:t> </a:t>
            </a:r>
            <a:r>
              <a:rPr lang="de-DE" sz="1000" b="0" i="0" u="none" strike="noStrike" kern="1200" cap="none" spc="0" baseline="0" dirty="0">
                <a:solidFill>
                  <a:srgbClr val="7F7F7F"/>
                </a:solidFill>
                <a:uFillTx/>
                <a:latin typeface="Georgia" pitchFamily="18"/>
              </a:rPr>
              <a:t>Modern Germany</a:t>
            </a:r>
            <a:endParaRPr lang="de-DE" sz="1000" b="0" i="0" u="none" strike="noStrike" kern="1200" cap="none" spc="0" baseline="0" dirty="0">
              <a:solidFill>
                <a:srgbClr val="7F7F7F"/>
              </a:solidFill>
              <a:uFillTx/>
              <a:latin typeface="Calibri"/>
            </a:endParaRPr>
          </a:p>
        </p:txBody>
      </p:sp>
      <p:sp>
        <p:nvSpPr>
          <p:cNvPr id="25" name="Ellipse 24"/>
          <p:cNvSpPr/>
          <p:nvPr/>
        </p:nvSpPr>
        <p:spPr>
          <a:xfrm>
            <a:off x="7939144" y="158160"/>
            <a:ext cx="1080000" cy="1080000"/>
          </a:xfrm>
          <a:prstGeom prst="ellipse">
            <a:avLst/>
          </a:prstGeom>
          <a:solidFill>
            <a:srgbClr val="9D25B1"/>
          </a:solidFill>
          <a:ln w="1270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bg1"/>
                </a:solidFill>
                <a:latin typeface="Century" pitchFamily="18" charset="0"/>
              </a:rPr>
              <a:t>2.4</a:t>
            </a:r>
            <a:endParaRPr lang="de-DE" b="1" dirty="0">
              <a:solidFill>
                <a:schemeClr val="bg1"/>
              </a:solidFill>
              <a:latin typeface="Century" pitchFamily="18" charset="0"/>
            </a:endParaRPr>
          </a:p>
        </p:txBody>
      </p:sp>
      <p:sp>
        <p:nvSpPr>
          <p:cNvPr id="6" name="Abgerundetes Rechteck 5"/>
          <p:cNvSpPr/>
          <p:nvPr/>
        </p:nvSpPr>
        <p:spPr>
          <a:xfrm>
            <a:off x="251525" y="5157192"/>
            <a:ext cx="8640960" cy="951880"/>
          </a:xfrm>
          <a:prstGeom prst="roundRect">
            <a:avLst/>
          </a:prstGeom>
          <a:solidFill>
            <a:srgbClr val="9D25B1"/>
          </a:solidFill>
          <a:ln w="63500">
            <a:solidFill>
              <a:srgbClr val="FFFF00"/>
            </a:solidFill>
          </a:ln>
          <a:effectLst>
            <a:glow rad="2286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soft" dir="t">
                <a:rot lat="0" lon="0" rev="10800000"/>
              </a:lightRig>
            </a:scene3d>
            <a:sp3d>
              <a:bevelT w="27940" h="12700"/>
              <a:contourClr>
                <a:srgbClr val="DDDDDD"/>
              </a:contourClr>
            </a:sp3d>
          </a:bodyPr>
          <a:lstStyle/>
          <a:p>
            <a:r>
              <a:rPr lang="en-US" sz="2400" b="1" spc="150" dirty="0">
                <a:ln w="11430"/>
                <a:solidFill>
                  <a:srgbClr val="F8F8F8"/>
                </a:solidFill>
                <a:effectLst>
                  <a:outerShdw blurRad="25400" algn="tl" rotWithShape="0">
                    <a:srgbClr val="000000">
                      <a:alpha val="43000"/>
                    </a:srgbClr>
                  </a:outerShdw>
                </a:effectLst>
                <a:latin typeface="Century" pitchFamily="18" charset="0"/>
              </a:rPr>
              <a:t>…check for traffic by looking in all directions. Walk your bike across busy intersections.</a:t>
            </a:r>
          </a:p>
        </p:txBody>
      </p:sp>
      <p:pic>
        <p:nvPicPr>
          <p:cNvPr id="15" name="Picture 2" descr="C:\Users\Corina\Documents\Work\Goethe\04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5400000">
            <a:off x="2927315" y="2039971"/>
            <a:ext cx="3289369" cy="2467027"/>
          </a:xfrm>
          <a:prstGeom prst="rect">
            <a:avLst/>
          </a:prstGeom>
          <a:ln w="254000">
            <a:solidFill>
              <a:srgbClr val="FFFF00"/>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619819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Abgerundetes Rechteck 3"/>
          <p:cNvSpPr/>
          <p:nvPr/>
        </p:nvSpPr>
        <p:spPr>
          <a:xfrm>
            <a:off x="251524" y="188640"/>
            <a:ext cx="8640961" cy="1008107"/>
          </a:xfrm>
          <a:custGeom>
            <a:avLst>
              <a:gd name="f10" fmla="val 3600"/>
            </a:avLst>
            <a:gdLst>
              <a:gd name="f1" fmla="val 10800000"/>
              <a:gd name="f2" fmla="val 5400000"/>
              <a:gd name="f3" fmla="val 16200000"/>
              <a:gd name="f4" fmla="val w"/>
              <a:gd name="f5" fmla="val h"/>
              <a:gd name="f6" fmla="val ss"/>
              <a:gd name="f7" fmla="val 0"/>
              <a:gd name="f8" fmla="*/ 5419351 1 1725033"/>
              <a:gd name="f9" fmla="val 45"/>
              <a:gd name="f10" fmla="val 3600"/>
              <a:gd name="f11" fmla="abs f4"/>
              <a:gd name="f12" fmla="abs f5"/>
              <a:gd name="f13" fmla="abs f6"/>
              <a:gd name="f14" fmla="*/ f8 1 180"/>
              <a:gd name="f15" fmla="val f10"/>
              <a:gd name="f16" fmla="+- 0 0 f2"/>
              <a:gd name="f17" fmla="?: f11 f4 1"/>
              <a:gd name="f18" fmla="?: f12 f5 1"/>
              <a:gd name="f19" fmla="?: f13 f6 1"/>
              <a:gd name="f20" fmla="*/ f9 f14 1"/>
              <a:gd name="f21" fmla="+- f7 f15 0"/>
              <a:gd name="f22" fmla="*/ f17 1 21600"/>
              <a:gd name="f23" fmla="*/ f18 1 21600"/>
              <a:gd name="f24" fmla="*/ 21600 f17 1"/>
              <a:gd name="f25" fmla="*/ 21600 f18 1"/>
              <a:gd name="f26" fmla="+- 0 0 f20"/>
              <a:gd name="f27" fmla="+- f7 0 f21"/>
              <a:gd name="f28" fmla="+- f21 0 f7"/>
              <a:gd name="f29" fmla="min f23 f22"/>
              <a:gd name="f30" fmla="*/ f24 1 f19"/>
              <a:gd name="f31" fmla="*/ f25 1 f19"/>
              <a:gd name="f32" fmla="*/ f26 f1 1"/>
              <a:gd name="f33" fmla="abs f27"/>
              <a:gd name="f34" fmla="abs f28"/>
              <a:gd name="f35" fmla="?: f27 f16 f2"/>
              <a:gd name="f36" fmla="?: f27 f2 f16"/>
              <a:gd name="f37" fmla="?: f27 f3 f2"/>
              <a:gd name="f38" fmla="?: f27 f2 f3"/>
              <a:gd name="f39" fmla="?: f28 f16 f2"/>
              <a:gd name="f40" fmla="?: f28 f2 f16"/>
              <a:gd name="f41" fmla="?: f27 0 f1"/>
              <a:gd name="f42" fmla="?: f27 f1 0"/>
              <a:gd name="f43" fmla="val f30"/>
              <a:gd name="f44" fmla="val f31"/>
              <a:gd name="f45" fmla="*/ f32 1 f8"/>
              <a:gd name="f46" fmla="?: f27 f38 f37"/>
              <a:gd name="f47" fmla="?: f27 f37 f38"/>
              <a:gd name="f48" fmla="?: f28 f36 f35"/>
              <a:gd name="f49" fmla="*/ f21 f29 1"/>
              <a:gd name="f50" fmla="*/ f7 f29 1"/>
              <a:gd name="f51" fmla="*/ f33 f29 1"/>
              <a:gd name="f52" fmla="*/ f34 f29 1"/>
              <a:gd name="f53" fmla="+- f44 0 f15"/>
              <a:gd name="f54" fmla="+- f43 0 f15"/>
              <a:gd name="f55" fmla="+- f45 0 f2"/>
              <a:gd name="f56" fmla="?: f28 f47 f46"/>
              <a:gd name="f57" fmla="*/ f44 f29 1"/>
              <a:gd name="f58" fmla="*/ f43 f29 1"/>
              <a:gd name="f59" fmla="+- f55 f2 0"/>
              <a:gd name="f60" fmla="+- f44 0 f53"/>
              <a:gd name="f61" fmla="+- f43 0 f54"/>
              <a:gd name="f62" fmla="+- f53 0 f44"/>
              <a:gd name="f63" fmla="+- f54 0 f43"/>
              <a:gd name="f64" fmla="*/ f53 f29 1"/>
              <a:gd name="f65" fmla="*/ f54 f29 1"/>
              <a:gd name="f66" fmla="*/ f59 f8 1"/>
              <a:gd name="f67" fmla="abs f60"/>
              <a:gd name="f68" fmla="?: f60 0 f1"/>
              <a:gd name="f69" fmla="?: f60 f1 0"/>
              <a:gd name="f70" fmla="?: f60 f39 f40"/>
              <a:gd name="f71" fmla="abs f61"/>
              <a:gd name="f72" fmla="abs f62"/>
              <a:gd name="f73" fmla="?: f61 f16 f2"/>
              <a:gd name="f74" fmla="?: f61 f2 f16"/>
              <a:gd name="f75" fmla="?: f61 f3 f2"/>
              <a:gd name="f76" fmla="?: f61 f2 f3"/>
              <a:gd name="f77" fmla="abs f63"/>
              <a:gd name="f78" fmla="?: f63 f16 f2"/>
              <a:gd name="f79" fmla="?: f63 f2 f16"/>
              <a:gd name="f80" fmla="?: f63 f42 f41"/>
              <a:gd name="f81" fmla="?: f63 f41 f42"/>
              <a:gd name="f82" fmla="*/ f66 1 f1"/>
              <a:gd name="f83" fmla="?: f28 f69 f68"/>
              <a:gd name="f84" fmla="?: f28 f68 f69"/>
              <a:gd name="f85" fmla="?: f61 f76 f75"/>
              <a:gd name="f86" fmla="?: f61 f75 f76"/>
              <a:gd name="f87" fmla="?: f62 f74 f73"/>
              <a:gd name="f88" fmla="?: f27 f80 f81"/>
              <a:gd name="f89" fmla="?: f27 f78 f79"/>
              <a:gd name="f90" fmla="*/ f67 f29 1"/>
              <a:gd name="f91" fmla="*/ f71 f29 1"/>
              <a:gd name="f92" fmla="*/ f72 f29 1"/>
              <a:gd name="f93" fmla="*/ f77 f29 1"/>
              <a:gd name="f94" fmla="+- 0 0 f82"/>
              <a:gd name="f95" fmla="?: f60 f83 f84"/>
              <a:gd name="f96" fmla="?: f62 f86 f85"/>
              <a:gd name="f97" fmla="+- 0 0 f94"/>
              <a:gd name="f98" fmla="*/ f97 f1 1"/>
              <a:gd name="f99" fmla="*/ f98 1 f8"/>
              <a:gd name="f100" fmla="+- f99 0 f2"/>
              <a:gd name="f101" fmla="cos 1 f100"/>
              <a:gd name="f102" fmla="+- 0 0 f101"/>
              <a:gd name="f103" fmla="+- 0 0 f102"/>
              <a:gd name="f104" fmla="val f103"/>
              <a:gd name="f105" fmla="+- 0 0 f104"/>
              <a:gd name="f106" fmla="*/ f15 f105 1"/>
              <a:gd name="f107" fmla="*/ f106 3163 1"/>
              <a:gd name="f108" fmla="*/ f107 1 7636"/>
              <a:gd name="f109" fmla="+- f7 f108 0"/>
              <a:gd name="f110" fmla="+- f43 0 f108"/>
              <a:gd name="f111" fmla="+- f44 0 f108"/>
              <a:gd name="f112" fmla="*/ f109 f29 1"/>
              <a:gd name="f113" fmla="*/ f110 f29 1"/>
              <a:gd name="f114" fmla="*/ f111 f29 1"/>
            </a:gdLst>
            <a:ahLst/>
            <a:cxnLst>
              <a:cxn ang="3cd4">
                <a:pos x="hc" y="t"/>
              </a:cxn>
              <a:cxn ang="0">
                <a:pos x="r" y="vc"/>
              </a:cxn>
              <a:cxn ang="cd4">
                <a:pos x="hc" y="b"/>
              </a:cxn>
              <a:cxn ang="cd2">
                <a:pos x="l" y="vc"/>
              </a:cxn>
            </a:cxnLst>
            <a:rect l="f112" t="f112" r="f113" b="f114"/>
            <a:pathLst>
              <a:path>
                <a:moveTo>
                  <a:pt x="f49" y="f50"/>
                </a:moveTo>
                <a:arcTo wR="f51" hR="f52" stAng="f56" swAng="f48"/>
                <a:lnTo>
                  <a:pt x="f50" y="f64"/>
                </a:lnTo>
                <a:arcTo wR="f52" hR="f90" stAng="f95" swAng="f70"/>
                <a:lnTo>
                  <a:pt x="f65" y="f57"/>
                </a:lnTo>
                <a:arcTo wR="f91" hR="f92" stAng="f96" swAng="f87"/>
                <a:lnTo>
                  <a:pt x="f58" y="f49"/>
                </a:lnTo>
                <a:arcTo wR="f93" hR="f51" stAng="f88" swAng="f89"/>
                <a:close/>
              </a:path>
            </a:pathLst>
          </a:custGeom>
          <a:solidFill>
            <a:srgbClr val="9D25B1"/>
          </a:solidFill>
          <a:ln>
            <a:noFill/>
            <a:prstDash val="solid"/>
          </a:ln>
        </p:spPr>
        <p:txBody>
          <a:bodyPr vert="horz" wrap="square" lIns="91440" tIns="45720" rIns="91440" bIns="45720" anchor="ctr" anchorCtr="0" compatLnSpc="1"/>
          <a:lstStyle/>
          <a:p>
            <a:pPr lvl="0">
              <a:defRPr sz="1800" b="0" i="0" u="none" strike="noStrike" kern="0" cap="none" spc="0" baseline="0">
                <a:solidFill>
                  <a:srgbClr val="000000"/>
                </a:solidFill>
                <a:uFillTx/>
              </a:defRPr>
            </a:pPr>
            <a:r>
              <a:rPr lang="de-DE" sz="2400" b="1" cap="all" dirty="0" err="1">
                <a:solidFill>
                  <a:srgbClr val="FFFFFF"/>
                </a:solidFill>
                <a:effectLst>
                  <a:outerShdw blurRad="38100" dist="38100" dir="2700000" algn="tl">
                    <a:srgbClr val="000000">
                      <a:alpha val="43137"/>
                    </a:srgbClr>
                  </a:outerShdw>
                </a:effectLst>
                <a:latin typeface="Century" pitchFamily="18" charset="0"/>
              </a:rPr>
              <a:t>Bicycle</a:t>
            </a:r>
            <a:r>
              <a:rPr lang="de-DE" sz="2400" b="1" cap="all" dirty="0">
                <a:solidFill>
                  <a:srgbClr val="FFFFFF"/>
                </a:solidFill>
                <a:effectLst>
                  <a:outerShdw blurRad="38100" dist="38100" dir="2700000" algn="tl">
                    <a:srgbClr val="000000">
                      <a:alpha val="43137"/>
                    </a:srgbClr>
                  </a:outerShdw>
                </a:effectLst>
                <a:latin typeface="Century" pitchFamily="18" charset="0"/>
              </a:rPr>
              <a:t> </a:t>
            </a:r>
            <a:r>
              <a:rPr lang="de-DE" sz="2400" b="1" cap="all" dirty="0" err="1">
                <a:solidFill>
                  <a:srgbClr val="FFFFFF"/>
                </a:solidFill>
                <a:effectLst>
                  <a:outerShdw blurRad="38100" dist="38100" dir="2700000" algn="tl">
                    <a:srgbClr val="000000">
                      <a:alpha val="43137"/>
                    </a:srgbClr>
                  </a:outerShdw>
                </a:effectLst>
                <a:latin typeface="Century" pitchFamily="18" charset="0"/>
              </a:rPr>
              <a:t>Safety</a:t>
            </a:r>
            <a:r>
              <a:rPr lang="de-DE" sz="2400" b="1" cap="all" dirty="0">
                <a:solidFill>
                  <a:srgbClr val="FFFFFF"/>
                </a:solidFill>
                <a:effectLst>
                  <a:outerShdw blurRad="38100" dist="38100" dir="2700000" algn="tl">
                    <a:srgbClr val="000000">
                      <a:alpha val="43137"/>
                    </a:srgbClr>
                  </a:outerShdw>
                </a:effectLst>
                <a:latin typeface="Century" pitchFamily="18" charset="0"/>
              </a:rPr>
              <a:t> </a:t>
            </a:r>
            <a:r>
              <a:rPr lang="de-DE" sz="2400" b="1" cap="all" dirty="0" smtClean="0">
                <a:solidFill>
                  <a:srgbClr val="FFFFFF"/>
                </a:solidFill>
                <a:effectLst>
                  <a:outerShdw blurRad="38100" dist="38100" dir="2700000" algn="tl">
                    <a:srgbClr val="000000">
                      <a:alpha val="43137"/>
                    </a:srgbClr>
                  </a:outerShdw>
                </a:effectLst>
                <a:latin typeface="Century" pitchFamily="18" charset="0"/>
              </a:rPr>
              <a:t>Rules</a:t>
            </a:r>
          </a:p>
          <a:p>
            <a:pPr lvl="0">
              <a:defRPr sz="1800" b="0" i="0" u="none" strike="noStrike" kern="0" cap="none" spc="0" baseline="0">
                <a:solidFill>
                  <a:srgbClr val="000000"/>
                </a:solidFill>
                <a:uFillTx/>
              </a:defRPr>
            </a:pPr>
            <a:r>
              <a:rPr lang="en-US" sz="2000" b="1" cap="all" dirty="0">
                <a:solidFill>
                  <a:srgbClr val="FFFFFF"/>
                </a:solidFill>
                <a:effectLst>
                  <a:outerShdw blurRad="38100" dist="38100" dir="2700000" algn="tl">
                    <a:srgbClr val="000000">
                      <a:alpha val="43137"/>
                    </a:srgbClr>
                  </a:outerShdw>
                </a:effectLst>
                <a:latin typeface="Century" pitchFamily="18" charset="0"/>
              </a:rPr>
              <a:t>#10 Learn and </a:t>
            </a:r>
            <a:r>
              <a:rPr lang="en-US" sz="2000" b="1" cap="all" dirty="0" smtClean="0">
                <a:solidFill>
                  <a:srgbClr val="FFFFFF"/>
                </a:solidFill>
                <a:effectLst>
                  <a:outerShdw blurRad="38100" dist="38100" dir="2700000" algn="tl">
                    <a:srgbClr val="000000">
                      <a:alpha val="43137"/>
                    </a:srgbClr>
                  </a:outerShdw>
                </a:effectLst>
                <a:latin typeface="Century" pitchFamily="18" charset="0"/>
              </a:rPr>
              <a:t>follow...</a:t>
            </a:r>
            <a:endParaRPr lang="de-DE" sz="2000" b="1" u="none" strike="noStrike" kern="1200" cap="all" spc="0" dirty="0">
              <a:solidFill>
                <a:srgbClr val="FFFFFF"/>
              </a:solidFill>
              <a:effectLst>
                <a:outerShdw blurRad="38100" dist="38100" dir="2700000" algn="tl">
                  <a:srgbClr val="000000">
                    <a:alpha val="43137"/>
                  </a:srgbClr>
                </a:outerShdw>
              </a:effectLst>
              <a:uFillTx/>
              <a:latin typeface="Century" pitchFamily="18" charset="0"/>
            </a:endParaRPr>
          </a:p>
        </p:txBody>
      </p:sp>
      <p:cxnSp>
        <p:nvCxnSpPr>
          <p:cNvPr id="4" name="Gerade Verbindung 8"/>
          <p:cNvCxnSpPr/>
          <p:nvPr/>
        </p:nvCxnSpPr>
        <p:spPr>
          <a:xfrm>
            <a:off x="0" y="6309323"/>
            <a:ext cx="9144000" cy="0"/>
          </a:xfrm>
          <a:prstGeom prst="straightConnector1">
            <a:avLst/>
          </a:prstGeom>
          <a:noFill/>
          <a:ln w="9528">
            <a:solidFill>
              <a:srgbClr val="A6A6A6"/>
            </a:solidFill>
            <a:prstDash val="solid"/>
          </a:ln>
        </p:spPr>
      </p:cxnSp>
      <p:sp>
        <p:nvSpPr>
          <p:cNvPr id="5" name="Textfeld 10"/>
          <p:cNvSpPr txBox="1"/>
          <p:nvPr/>
        </p:nvSpPr>
        <p:spPr>
          <a:xfrm>
            <a:off x="6804251" y="6453332"/>
            <a:ext cx="2088233" cy="246220"/>
          </a:xfrm>
          <a:prstGeom prst="rect">
            <a:avLst/>
          </a:prstGeom>
          <a:noFill/>
          <a:ln>
            <a:noFill/>
          </a:ln>
        </p:spPr>
        <p:txBody>
          <a:bodyPr vert="horz" wrap="square" lIns="91440" tIns="45720" rIns="91440" bIns="45720" anchor="t" anchorCtr="0" compatLnSpc="1">
            <a:sp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de-DE" sz="1000" b="0" i="0" u="none" strike="noStrike" kern="1200" cap="none" spc="0" baseline="0" dirty="0" err="1">
                <a:solidFill>
                  <a:srgbClr val="7F7F7F"/>
                </a:solidFill>
                <a:uFillTx/>
                <a:latin typeface="Georgia" pitchFamily="18"/>
              </a:rPr>
              <a:t>Let‘s</a:t>
            </a:r>
            <a:r>
              <a:rPr lang="de-DE" sz="1000" b="0" i="0" u="none" strike="noStrike" kern="1200" cap="none" spc="0" baseline="0" dirty="0">
                <a:solidFill>
                  <a:srgbClr val="7F7F7F"/>
                </a:solidFill>
                <a:uFillTx/>
                <a:latin typeface="Georgia" pitchFamily="18"/>
              </a:rPr>
              <a:t> </a:t>
            </a:r>
            <a:r>
              <a:rPr lang="de-DE" sz="1000" b="0" i="0" u="none" strike="noStrike" kern="1200" cap="none" spc="0" baseline="0" dirty="0" err="1" smtClean="0">
                <a:solidFill>
                  <a:srgbClr val="7F7F7F"/>
                </a:solidFill>
                <a:uFillTx/>
                <a:latin typeface="Georgia" pitchFamily="18"/>
              </a:rPr>
              <a:t>Explore</a:t>
            </a:r>
            <a:r>
              <a:rPr lang="de-DE" sz="1000" b="0" i="0" u="none" strike="noStrike" kern="1200" cap="none" spc="0" baseline="0" dirty="0" smtClean="0">
                <a:solidFill>
                  <a:srgbClr val="7F7F7F"/>
                </a:solidFill>
                <a:uFillTx/>
                <a:latin typeface="Georgia" pitchFamily="18"/>
              </a:rPr>
              <a:t> </a:t>
            </a:r>
            <a:r>
              <a:rPr lang="de-DE" sz="1000" b="0" i="0" u="none" strike="noStrike" kern="1200" cap="none" spc="0" baseline="0" dirty="0">
                <a:solidFill>
                  <a:srgbClr val="7F7F7F"/>
                </a:solidFill>
                <a:uFillTx/>
                <a:latin typeface="Georgia" pitchFamily="18"/>
              </a:rPr>
              <a:t>Modern Germany</a:t>
            </a:r>
            <a:endParaRPr lang="de-DE" sz="1000" b="0" i="0" u="none" strike="noStrike" kern="1200" cap="none" spc="0" baseline="0" dirty="0">
              <a:solidFill>
                <a:srgbClr val="7F7F7F"/>
              </a:solidFill>
              <a:uFillTx/>
              <a:latin typeface="Calibri"/>
            </a:endParaRPr>
          </a:p>
        </p:txBody>
      </p:sp>
      <p:sp>
        <p:nvSpPr>
          <p:cNvPr id="25" name="Ellipse 24"/>
          <p:cNvSpPr/>
          <p:nvPr/>
        </p:nvSpPr>
        <p:spPr>
          <a:xfrm>
            <a:off x="7939144" y="158160"/>
            <a:ext cx="1080000" cy="1080000"/>
          </a:xfrm>
          <a:prstGeom prst="ellipse">
            <a:avLst/>
          </a:prstGeom>
          <a:solidFill>
            <a:srgbClr val="9D25B1"/>
          </a:solidFill>
          <a:ln w="1270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bg1"/>
                </a:solidFill>
                <a:latin typeface="Century" pitchFamily="18" charset="0"/>
              </a:rPr>
              <a:t>2.4</a:t>
            </a:r>
            <a:endParaRPr lang="de-DE" b="1" dirty="0">
              <a:solidFill>
                <a:schemeClr val="bg1"/>
              </a:solidFill>
              <a:latin typeface="Century" pitchFamily="18" charset="0"/>
            </a:endParaRPr>
          </a:p>
        </p:txBody>
      </p:sp>
      <p:sp>
        <p:nvSpPr>
          <p:cNvPr id="6" name="Abgerundetes Rechteck 5"/>
          <p:cNvSpPr/>
          <p:nvPr/>
        </p:nvSpPr>
        <p:spPr>
          <a:xfrm>
            <a:off x="251525" y="5157192"/>
            <a:ext cx="8640960" cy="951880"/>
          </a:xfrm>
          <a:prstGeom prst="roundRect">
            <a:avLst/>
          </a:prstGeom>
          <a:solidFill>
            <a:srgbClr val="9D25B1"/>
          </a:solidFill>
          <a:ln w="63500">
            <a:solidFill>
              <a:srgbClr val="FFFF00"/>
            </a:solidFill>
          </a:ln>
          <a:effectLst>
            <a:glow rad="2286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soft" dir="t">
                <a:rot lat="0" lon="0" rev="10800000"/>
              </a:lightRig>
            </a:scene3d>
            <a:sp3d>
              <a:bevelT w="27940" h="12700"/>
              <a:contourClr>
                <a:srgbClr val="DDDDDD"/>
              </a:contourClr>
            </a:sp3d>
          </a:bodyPr>
          <a:lstStyle/>
          <a:p>
            <a:r>
              <a:rPr lang="en-US" sz="2400" b="1" spc="150" dirty="0" smtClean="0">
                <a:ln w="11430"/>
                <a:solidFill>
                  <a:srgbClr val="F8F8F8"/>
                </a:solidFill>
                <a:effectLst>
                  <a:outerShdw blurRad="25400" algn="tl" rotWithShape="0">
                    <a:srgbClr val="000000">
                      <a:alpha val="43000"/>
                    </a:srgbClr>
                  </a:outerShdw>
                </a:effectLst>
                <a:latin typeface="Century" pitchFamily="18" charset="0"/>
              </a:rPr>
              <a:t>…</a:t>
            </a:r>
            <a:r>
              <a:rPr lang="en-US" sz="2400" b="1" cap="all" dirty="0">
                <a:solidFill>
                  <a:srgbClr val="FFFFFF"/>
                </a:solidFill>
                <a:effectLst>
                  <a:outerShdw blurRad="38100" dist="38100" dir="2700000" algn="tl">
                    <a:srgbClr val="000000">
                      <a:alpha val="43137"/>
                    </a:srgbClr>
                  </a:outerShdw>
                </a:effectLst>
                <a:latin typeface="Century" pitchFamily="18" charset="0"/>
              </a:rPr>
              <a:t> the rules of the road</a:t>
            </a:r>
            <a:endParaRPr lang="en-US" sz="2400" b="1" spc="150" dirty="0">
              <a:ln w="11430"/>
              <a:solidFill>
                <a:srgbClr val="F8F8F8"/>
              </a:solidFill>
              <a:effectLst>
                <a:outerShdw blurRad="25400" algn="tl" rotWithShape="0">
                  <a:srgbClr val="000000">
                    <a:alpha val="43000"/>
                  </a:srgbClr>
                </a:outerShdw>
              </a:effectLst>
              <a:latin typeface="Century" pitchFamily="18" charset="0"/>
            </a:endParaRPr>
          </a:p>
        </p:txBody>
      </p:sp>
      <p:pic>
        <p:nvPicPr>
          <p:cNvPr id="8" name="Picture 2" descr="File:MUTCD R2-1.sv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2524" y="3490020"/>
            <a:ext cx="662947" cy="795536"/>
          </a:xfrm>
          <a:prstGeom prst="rect">
            <a:avLst/>
          </a:prstGeom>
          <a:ln w="254000">
            <a:solidFill>
              <a:srgbClr val="FFFF00"/>
            </a:solidFill>
          </a:ln>
          <a:extLst>
            <a:ext uri="{909E8E84-426E-40DD-AFC4-6F175D3DCCD1}">
              <a14:hiddenFill xmlns:a14="http://schemas.microsoft.com/office/drawing/2010/main">
                <a:solidFill>
                  <a:srgbClr val="FFFFFF"/>
                </a:solidFill>
              </a14:hiddenFill>
            </a:ext>
          </a:extLst>
        </p:spPr>
      </p:pic>
      <p:pic>
        <p:nvPicPr>
          <p:cNvPr id="22530" name="Picture 2" descr="http://upload.wikimedia.org/wikipedia/commons/thumb/8/8f/MUTCD_R3-1.svg/80px-MUTCD_R3-1.svg.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41505" y="1550743"/>
            <a:ext cx="762000" cy="762000"/>
          </a:xfrm>
          <a:prstGeom prst="rect">
            <a:avLst/>
          </a:prstGeom>
          <a:ln w="254000">
            <a:solidFill>
              <a:srgbClr val="FFFF00"/>
            </a:solidFill>
          </a:ln>
          <a:extLst>
            <a:ext uri="{909E8E84-426E-40DD-AFC4-6F175D3DCCD1}">
              <a14:hiddenFill xmlns:a14="http://schemas.microsoft.com/office/drawing/2010/main">
                <a:solidFill>
                  <a:srgbClr val="FFFFFF"/>
                </a:solidFill>
              </a14:hiddenFill>
            </a:ext>
          </a:extLst>
        </p:spPr>
      </p:pic>
      <p:pic>
        <p:nvPicPr>
          <p:cNvPr id="22532" name="Picture 4" descr="http://upload.wikimedia.org/wikipedia/commons/thumb/2/2b/MUTCD_R3-3.svg/80px-MUTCD_R3-3.svg.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23251" y="3842365"/>
            <a:ext cx="762000" cy="762000"/>
          </a:xfrm>
          <a:prstGeom prst="rect">
            <a:avLst/>
          </a:prstGeom>
          <a:ln w="254000">
            <a:solidFill>
              <a:srgbClr val="FFFF00"/>
            </a:solidFill>
          </a:ln>
          <a:extLst>
            <a:ext uri="{909E8E84-426E-40DD-AFC4-6F175D3DCCD1}">
              <a14:hiddenFill xmlns:a14="http://schemas.microsoft.com/office/drawing/2010/main">
                <a:solidFill>
                  <a:srgbClr val="FFFFFF"/>
                </a:solidFill>
              </a14:hiddenFill>
            </a:ext>
          </a:extLst>
        </p:spPr>
      </p:pic>
      <p:pic>
        <p:nvPicPr>
          <p:cNvPr id="22536" name="Picture 8" descr="MUTCD R4-11.sv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308304" y="2728020"/>
            <a:ext cx="762000" cy="762000"/>
          </a:xfrm>
          <a:prstGeom prst="rect">
            <a:avLst/>
          </a:prstGeom>
          <a:ln w="254000">
            <a:solidFill>
              <a:srgbClr val="FFFF00"/>
            </a:solidFill>
          </a:ln>
          <a:extLst>
            <a:ext uri="{909E8E84-426E-40DD-AFC4-6F175D3DCCD1}">
              <a14:hiddenFill xmlns:a14="http://schemas.microsoft.com/office/drawing/2010/main">
                <a:solidFill>
                  <a:srgbClr val="FFFFFF"/>
                </a:solidFill>
              </a14:hiddenFill>
            </a:ext>
          </a:extLst>
        </p:spPr>
      </p:pic>
      <p:pic>
        <p:nvPicPr>
          <p:cNvPr id="22538" name="Picture 10" descr="MUTCD R4-1.sv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889958" y="2823032"/>
            <a:ext cx="609600" cy="762000"/>
          </a:xfrm>
          <a:prstGeom prst="rect">
            <a:avLst/>
          </a:prstGeom>
          <a:ln w="254000">
            <a:solidFill>
              <a:srgbClr val="FFFF00"/>
            </a:solidFill>
          </a:ln>
          <a:extLst>
            <a:ext uri="{909E8E84-426E-40DD-AFC4-6F175D3DCCD1}">
              <a14:hiddenFill xmlns:a14="http://schemas.microsoft.com/office/drawing/2010/main">
                <a:solidFill>
                  <a:srgbClr val="FFFFFF"/>
                </a:solidFill>
              </a14:hiddenFill>
            </a:ext>
          </a:extLst>
        </p:spPr>
      </p:pic>
      <p:pic>
        <p:nvPicPr>
          <p:cNvPr id="22540" name="Picture 12" descr="http://upload.wikimedia.org/wikipedia/commons/thumb/7/7d/MUTCD_R5-1.svg/80px-MUTCD_R5-1.svg.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017912" y="2883024"/>
            <a:ext cx="762000" cy="762000"/>
          </a:xfrm>
          <a:prstGeom prst="rect">
            <a:avLst/>
          </a:prstGeom>
          <a:ln w="254000">
            <a:solidFill>
              <a:srgbClr val="FFFF00"/>
            </a:solidFill>
          </a:ln>
          <a:extLst>
            <a:ext uri="{909E8E84-426E-40DD-AFC4-6F175D3DCCD1}">
              <a14:hiddenFill xmlns:a14="http://schemas.microsoft.com/office/drawing/2010/main">
                <a:solidFill>
                  <a:srgbClr val="FFFFFF"/>
                </a:solidFill>
              </a14:hiddenFill>
            </a:ext>
          </a:extLst>
        </p:spPr>
      </p:pic>
      <p:pic>
        <p:nvPicPr>
          <p:cNvPr id="22542" name="Picture 14" descr="http://upload.wikimedia.org/wikipedia/commons/thumb/a/ad/MUTCD_R5-6.svg/80px-MUTCD_R5-6.svg.pn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148064" y="1656336"/>
            <a:ext cx="762000" cy="762000"/>
          </a:xfrm>
          <a:prstGeom prst="rect">
            <a:avLst/>
          </a:prstGeom>
          <a:ln w="254000">
            <a:solidFill>
              <a:srgbClr val="FFFF00"/>
            </a:solidFill>
          </a:ln>
          <a:extLst>
            <a:ext uri="{909E8E84-426E-40DD-AFC4-6F175D3DCCD1}">
              <a14:hiddenFill xmlns:a14="http://schemas.microsoft.com/office/drawing/2010/main">
                <a:solidFill>
                  <a:srgbClr val="FFFFFF"/>
                </a:solidFill>
              </a14:hiddenFill>
            </a:ext>
          </a:extLst>
        </p:spPr>
      </p:pic>
      <p:pic>
        <p:nvPicPr>
          <p:cNvPr id="22544" name="Picture 16" descr="http://upload.wikimedia.org/wikipedia/commons/thumb/7/7a/MUTCD_R6-1L.svg/80px-MUTCD_R6-1L.svg.pn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145518" y="1865784"/>
            <a:ext cx="762000" cy="257175"/>
          </a:xfrm>
          <a:prstGeom prst="rect">
            <a:avLst/>
          </a:prstGeom>
          <a:ln w="254000">
            <a:solidFill>
              <a:srgbClr val="FFFF00"/>
            </a:solidFill>
          </a:ln>
          <a:extLst>
            <a:ext uri="{909E8E84-426E-40DD-AFC4-6F175D3DCCD1}">
              <a14:hiddenFill xmlns:a14="http://schemas.microsoft.com/office/drawing/2010/main">
                <a:solidFill>
                  <a:srgbClr val="FFFFFF"/>
                </a:solidFill>
              </a14:hiddenFill>
            </a:ext>
          </a:extLst>
        </p:spPr>
      </p:pic>
      <p:pic>
        <p:nvPicPr>
          <p:cNvPr id="22546" name="Picture 18" descr="http://upload.wikimedia.org/wikipedia/commons/thumb/9/98/MUTCD_R14-1.svg/120px-MUTCD_R14-1.svg.png"/>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987824" y="4173537"/>
            <a:ext cx="838572" cy="628930"/>
          </a:xfrm>
          <a:prstGeom prst="rect">
            <a:avLst/>
          </a:prstGeom>
          <a:ln w="254000">
            <a:solidFill>
              <a:srgbClr val="FFFF00"/>
            </a:solidFill>
          </a:ln>
          <a:extLst>
            <a:ext uri="{909E8E84-426E-40DD-AFC4-6F175D3DCCD1}">
              <a14:hiddenFill xmlns:a14="http://schemas.microsoft.com/office/drawing/2010/main">
                <a:solidFill>
                  <a:srgbClr val="FFFFFF"/>
                </a:solidFill>
              </a14:hiddenFill>
            </a:ext>
          </a:extLst>
        </p:spPr>
      </p:pic>
      <p:pic>
        <p:nvPicPr>
          <p:cNvPr id="22548" name="Picture 20" descr="http://upload.wikimedia.org/wikipedia/commons/thumb/a/a0/MUTCD_S3-1_%28old%29.svg/80px-MUTCD_S3-1_%28old%29.svg.png"/>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139952" y="1947196"/>
            <a:ext cx="762000" cy="762000"/>
          </a:xfrm>
          <a:prstGeom prst="rect">
            <a:avLst/>
          </a:prstGeom>
          <a:ln w="254000">
            <a:solidFill>
              <a:srgbClr val="FFFF00"/>
            </a:solidFill>
          </a:ln>
          <a:extLst>
            <a:ext uri="{909E8E84-426E-40DD-AFC4-6F175D3DCCD1}">
              <a14:hiddenFill xmlns:a14="http://schemas.microsoft.com/office/drawing/2010/main">
                <a:solidFill>
                  <a:srgbClr val="FFFFFF"/>
                </a:solidFill>
              </a14:hiddenFill>
            </a:ext>
          </a:extLst>
        </p:spPr>
      </p:pic>
      <p:pic>
        <p:nvPicPr>
          <p:cNvPr id="22550" name="Picture 22" descr="http://upload.wikimedia.org/wikipedia/commons/thumb/c/c1/MDSHD_W13-1%284%29.svg/80px-MDSHD_W13-1%284%29.svg.png"/>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665192" y="3851529"/>
            <a:ext cx="762000" cy="762000"/>
          </a:xfrm>
          <a:prstGeom prst="rect">
            <a:avLst/>
          </a:prstGeom>
          <a:ln w="254000">
            <a:solidFill>
              <a:srgbClr val="FFFF00"/>
            </a:solidFill>
          </a:ln>
          <a:extLst>
            <a:ext uri="{909E8E84-426E-40DD-AFC4-6F175D3DCCD1}">
              <a14:hiddenFill xmlns:a14="http://schemas.microsoft.com/office/drawing/2010/main">
                <a:solidFill>
                  <a:srgbClr val="FFFFFF"/>
                </a:solidFill>
              </a14:hiddenFill>
            </a:ext>
          </a:extLst>
        </p:spPr>
      </p:pic>
      <p:pic>
        <p:nvPicPr>
          <p:cNvPr id="22552" name="Picture 24" descr="http://upload.wikimedia.org/wikipedia/commons/thumb/a/a4/MUTCD_W3-3.svg/80px-MUTCD_W3-3.svg.png"/>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5339633" y="3548319"/>
            <a:ext cx="762000" cy="762000"/>
          </a:xfrm>
          <a:prstGeom prst="rect">
            <a:avLst/>
          </a:prstGeom>
          <a:ln w="254000">
            <a:solidFill>
              <a:srgbClr val="FFFF00"/>
            </a:solidFill>
          </a:ln>
          <a:extLst>
            <a:ext uri="{909E8E84-426E-40DD-AFC4-6F175D3DCCD1}">
              <a14:hiddenFill xmlns:a14="http://schemas.microsoft.com/office/drawing/2010/main">
                <a:solidFill>
                  <a:srgbClr val="FFFFFF"/>
                </a:solidFill>
              </a14:hiddenFill>
            </a:ext>
          </a:extLst>
        </p:spPr>
      </p:pic>
      <p:pic>
        <p:nvPicPr>
          <p:cNvPr id="22554" name="Picture 26" descr="http://upload.wikimedia.org/wikipedia/commons/thumb/1/19/MUTCD_W2-6.svg/80px-MUTCD_W2-6.svg.png"/>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228184" y="2373250"/>
            <a:ext cx="762000" cy="762000"/>
          </a:xfrm>
          <a:prstGeom prst="rect">
            <a:avLst/>
          </a:prstGeom>
          <a:ln w="254000">
            <a:solidFill>
              <a:srgbClr val="FFFF00"/>
            </a:solidFill>
          </a:ln>
          <a:extLst>
            <a:ext uri="{909E8E84-426E-40DD-AFC4-6F175D3DCCD1}">
              <a14:hiddenFill xmlns:a14="http://schemas.microsoft.com/office/drawing/2010/main">
                <a:solidFill>
                  <a:srgbClr val="FFFFFF"/>
                </a:solidFill>
              </a14:hiddenFill>
            </a:ext>
          </a:extLst>
        </p:spPr>
      </p:pic>
      <p:pic>
        <p:nvPicPr>
          <p:cNvPr id="22556" name="Picture 28" descr="http://upload.wikimedia.org/wikipedia/commons/thumb/0/04/MUTCD_W4-3R.svg/80px-MUTCD_W4-3R.svg.png"/>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4202266" y="3887788"/>
            <a:ext cx="762000" cy="762000"/>
          </a:xfrm>
          <a:prstGeom prst="rect">
            <a:avLst/>
          </a:prstGeom>
          <a:ln w="254000">
            <a:solidFill>
              <a:srgbClr val="FFFF00"/>
            </a:solidFill>
          </a:ln>
          <a:extLst>
            <a:ext uri="{909E8E84-426E-40DD-AFC4-6F175D3DCCD1}">
              <a14:hiddenFill xmlns:a14="http://schemas.microsoft.com/office/drawing/2010/main">
                <a:solidFill>
                  <a:srgbClr val="FFFFFF"/>
                </a:solidFill>
              </a14:hiddenFill>
            </a:ext>
          </a:extLst>
        </p:spPr>
      </p:pic>
      <p:pic>
        <p:nvPicPr>
          <p:cNvPr id="22558" name="Picture 30" descr="http://upload.wikimedia.org/wikipedia/commons/thumb/8/8b/MUTCD_W8-10.svg/80px-MUTCD_W8-10.svg.png"/>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2046192" y="1741959"/>
            <a:ext cx="762000" cy="762000"/>
          </a:xfrm>
          <a:prstGeom prst="rect">
            <a:avLst/>
          </a:prstGeom>
          <a:ln w="254000">
            <a:solidFill>
              <a:srgbClr val="FFFF00"/>
            </a:solidFill>
          </a:ln>
          <a:extLst>
            <a:ext uri="{909E8E84-426E-40DD-AFC4-6F175D3DCCD1}">
              <a14:hiddenFill xmlns:a14="http://schemas.microsoft.com/office/drawing/2010/main">
                <a:solidFill>
                  <a:srgbClr val="FFFFFF"/>
                </a:solidFill>
              </a14:hiddenFill>
            </a:ext>
          </a:extLst>
        </p:spPr>
      </p:pic>
      <p:pic>
        <p:nvPicPr>
          <p:cNvPr id="22560" name="Picture 32" descr="http://upload.wikimedia.org/wikipedia/commons/thumb/0/09/MUTCD_W10-1.svg/80px-MUTCD_W10-1.svg.png"/>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755576" y="2122959"/>
            <a:ext cx="762000" cy="762000"/>
          </a:xfrm>
          <a:prstGeom prst="rect">
            <a:avLst/>
          </a:prstGeom>
          <a:ln w="254000">
            <a:solidFill>
              <a:srgbClr val="FFFF00"/>
            </a:solidFill>
          </a:ln>
          <a:extLst>
            <a:ext uri="{909E8E84-426E-40DD-AFC4-6F175D3DCCD1}">
              <a14:hiddenFill xmlns:a14="http://schemas.microsoft.com/office/drawing/2010/main">
                <a:solidFill>
                  <a:srgbClr val="FFFFFF"/>
                </a:solidFill>
              </a14:hiddenFill>
            </a:ext>
          </a:extLst>
        </p:spPr>
      </p:pic>
      <p:pic>
        <p:nvPicPr>
          <p:cNvPr id="22562" name="Picture 34" descr="http://upload.wikimedia.org/wikipedia/commons/thumb/4/4a/MUTCD_W11-1.svg/80px-MUTCD_W11-1.svg.png"/>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7558144" y="3840163"/>
            <a:ext cx="762000" cy="762000"/>
          </a:xfrm>
          <a:prstGeom prst="rect">
            <a:avLst/>
          </a:prstGeom>
          <a:ln w="254000">
            <a:solidFill>
              <a:srgbClr val="FFFF00"/>
            </a:solidFill>
          </a:ln>
          <a:extLst>
            <a:ext uri="{909E8E84-426E-40DD-AFC4-6F175D3DCCD1}">
              <a14:hiddenFill xmlns:a14="http://schemas.microsoft.com/office/drawing/2010/main">
                <a:solidFill>
                  <a:srgbClr val="FFFFFF"/>
                </a:solidFill>
              </a14:hiddenFill>
            </a:ext>
          </a:extLst>
        </p:spPr>
      </p:pic>
      <p:pic>
        <p:nvPicPr>
          <p:cNvPr id="22534" name="Picture 6" descr="http://upload.wikimedia.org/wikipedia/commons/thumb/1/18/MUTCD_R3-17.svg/80px-MUTCD_R3-17.svg.png"/>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4386064" y="3051130"/>
            <a:ext cx="762000" cy="571501"/>
          </a:xfrm>
          <a:prstGeom prst="rect">
            <a:avLst/>
          </a:prstGeom>
          <a:ln w="254000">
            <a:solidFill>
              <a:srgbClr val="FFFF00"/>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265649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bgerundetes Rechteck 3"/>
          <p:cNvSpPr/>
          <p:nvPr/>
        </p:nvSpPr>
        <p:spPr>
          <a:xfrm>
            <a:off x="251524" y="188640"/>
            <a:ext cx="8640961" cy="1008107"/>
          </a:xfrm>
          <a:custGeom>
            <a:avLst>
              <a:gd name="f10" fmla="val 3600"/>
            </a:avLst>
            <a:gdLst>
              <a:gd name="f1" fmla="val 10800000"/>
              <a:gd name="f2" fmla="val 5400000"/>
              <a:gd name="f3" fmla="val 16200000"/>
              <a:gd name="f4" fmla="val w"/>
              <a:gd name="f5" fmla="val h"/>
              <a:gd name="f6" fmla="val ss"/>
              <a:gd name="f7" fmla="val 0"/>
              <a:gd name="f8" fmla="*/ 5419351 1 1725033"/>
              <a:gd name="f9" fmla="val 45"/>
              <a:gd name="f10" fmla="val 3600"/>
              <a:gd name="f11" fmla="abs f4"/>
              <a:gd name="f12" fmla="abs f5"/>
              <a:gd name="f13" fmla="abs f6"/>
              <a:gd name="f14" fmla="*/ f8 1 180"/>
              <a:gd name="f15" fmla="val f10"/>
              <a:gd name="f16" fmla="+- 0 0 f2"/>
              <a:gd name="f17" fmla="?: f11 f4 1"/>
              <a:gd name="f18" fmla="?: f12 f5 1"/>
              <a:gd name="f19" fmla="?: f13 f6 1"/>
              <a:gd name="f20" fmla="*/ f9 f14 1"/>
              <a:gd name="f21" fmla="+- f7 f15 0"/>
              <a:gd name="f22" fmla="*/ f17 1 21600"/>
              <a:gd name="f23" fmla="*/ f18 1 21600"/>
              <a:gd name="f24" fmla="*/ 21600 f17 1"/>
              <a:gd name="f25" fmla="*/ 21600 f18 1"/>
              <a:gd name="f26" fmla="+- 0 0 f20"/>
              <a:gd name="f27" fmla="+- f7 0 f21"/>
              <a:gd name="f28" fmla="+- f21 0 f7"/>
              <a:gd name="f29" fmla="min f23 f22"/>
              <a:gd name="f30" fmla="*/ f24 1 f19"/>
              <a:gd name="f31" fmla="*/ f25 1 f19"/>
              <a:gd name="f32" fmla="*/ f26 f1 1"/>
              <a:gd name="f33" fmla="abs f27"/>
              <a:gd name="f34" fmla="abs f28"/>
              <a:gd name="f35" fmla="?: f27 f16 f2"/>
              <a:gd name="f36" fmla="?: f27 f2 f16"/>
              <a:gd name="f37" fmla="?: f27 f3 f2"/>
              <a:gd name="f38" fmla="?: f27 f2 f3"/>
              <a:gd name="f39" fmla="?: f28 f16 f2"/>
              <a:gd name="f40" fmla="?: f28 f2 f16"/>
              <a:gd name="f41" fmla="?: f27 0 f1"/>
              <a:gd name="f42" fmla="?: f27 f1 0"/>
              <a:gd name="f43" fmla="val f30"/>
              <a:gd name="f44" fmla="val f31"/>
              <a:gd name="f45" fmla="*/ f32 1 f8"/>
              <a:gd name="f46" fmla="?: f27 f38 f37"/>
              <a:gd name="f47" fmla="?: f27 f37 f38"/>
              <a:gd name="f48" fmla="?: f28 f36 f35"/>
              <a:gd name="f49" fmla="*/ f21 f29 1"/>
              <a:gd name="f50" fmla="*/ f7 f29 1"/>
              <a:gd name="f51" fmla="*/ f33 f29 1"/>
              <a:gd name="f52" fmla="*/ f34 f29 1"/>
              <a:gd name="f53" fmla="+- f44 0 f15"/>
              <a:gd name="f54" fmla="+- f43 0 f15"/>
              <a:gd name="f55" fmla="+- f45 0 f2"/>
              <a:gd name="f56" fmla="?: f28 f47 f46"/>
              <a:gd name="f57" fmla="*/ f44 f29 1"/>
              <a:gd name="f58" fmla="*/ f43 f29 1"/>
              <a:gd name="f59" fmla="+- f55 f2 0"/>
              <a:gd name="f60" fmla="+- f44 0 f53"/>
              <a:gd name="f61" fmla="+- f43 0 f54"/>
              <a:gd name="f62" fmla="+- f53 0 f44"/>
              <a:gd name="f63" fmla="+- f54 0 f43"/>
              <a:gd name="f64" fmla="*/ f53 f29 1"/>
              <a:gd name="f65" fmla="*/ f54 f29 1"/>
              <a:gd name="f66" fmla="*/ f59 f8 1"/>
              <a:gd name="f67" fmla="abs f60"/>
              <a:gd name="f68" fmla="?: f60 0 f1"/>
              <a:gd name="f69" fmla="?: f60 f1 0"/>
              <a:gd name="f70" fmla="?: f60 f39 f40"/>
              <a:gd name="f71" fmla="abs f61"/>
              <a:gd name="f72" fmla="abs f62"/>
              <a:gd name="f73" fmla="?: f61 f16 f2"/>
              <a:gd name="f74" fmla="?: f61 f2 f16"/>
              <a:gd name="f75" fmla="?: f61 f3 f2"/>
              <a:gd name="f76" fmla="?: f61 f2 f3"/>
              <a:gd name="f77" fmla="abs f63"/>
              <a:gd name="f78" fmla="?: f63 f16 f2"/>
              <a:gd name="f79" fmla="?: f63 f2 f16"/>
              <a:gd name="f80" fmla="?: f63 f42 f41"/>
              <a:gd name="f81" fmla="?: f63 f41 f42"/>
              <a:gd name="f82" fmla="*/ f66 1 f1"/>
              <a:gd name="f83" fmla="?: f28 f69 f68"/>
              <a:gd name="f84" fmla="?: f28 f68 f69"/>
              <a:gd name="f85" fmla="?: f61 f76 f75"/>
              <a:gd name="f86" fmla="?: f61 f75 f76"/>
              <a:gd name="f87" fmla="?: f62 f74 f73"/>
              <a:gd name="f88" fmla="?: f27 f80 f81"/>
              <a:gd name="f89" fmla="?: f27 f78 f79"/>
              <a:gd name="f90" fmla="*/ f67 f29 1"/>
              <a:gd name="f91" fmla="*/ f71 f29 1"/>
              <a:gd name="f92" fmla="*/ f72 f29 1"/>
              <a:gd name="f93" fmla="*/ f77 f29 1"/>
              <a:gd name="f94" fmla="+- 0 0 f82"/>
              <a:gd name="f95" fmla="?: f60 f83 f84"/>
              <a:gd name="f96" fmla="?: f62 f86 f85"/>
              <a:gd name="f97" fmla="+- 0 0 f94"/>
              <a:gd name="f98" fmla="*/ f97 f1 1"/>
              <a:gd name="f99" fmla="*/ f98 1 f8"/>
              <a:gd name="f100" fmla="+- f99 0 f2"/>
              <a:gd name="f101" fmla="cos 1 f100"/>
              <a:gd name="f102" fmla="+- 0 0 f101"/>
              <a:gd name="f103" fmla="+- 0 0 f102"/>
              <a:gd name="f104" fmla="val f103"/>
              <a:gd name="f105" fmla="+- 0 0 f104"/>
              <a:gd name="f106" fmla="*/ f15 f105 1"/>
              <a:gd name="f107" fmla="*/ f106 3163 1"/>
              <a:gd name="f108" fmla="*/ f107 1 7636"/>
              <a:gd name="f109" fmla="+- f7 f108 0"/>
              <a:gd name="f110" fmla="+- f43 0 f108"/>
              <a:gd name="f111" fmla="+- f44 0 f108"/>
              <a:gd name="f112" fmla="*/ f109 f29 1"/>
              <a:gd name="f113" fmla="*/ f110 f29 1"/>
              <a:gd name="f114" fmla="*/ f111 f29 1"/>
            </a:gdLst>
            <a:ahLst/>
            <a:cxnLst>
              <a:cxn ang="3cd4">
                <a:pos x="hc" y="t"/>
              </a:cxn>
              <a:cxn ang="0">
                <a:pos x="r" y="vc"/>
              </a:cxn>
              <a:cxn ang="cd4">
                <a:pos x="hc" y="b"/>
              </a:cxn>
              <a:cxn ang="cd2">
                <a:pos x="l" y="vc"/>
              </a:cxn>
            </a:cxnLst>
            <a:rect l="f112" t="f112" r="f113" b="f114"/>
            <a:pathLst>
              <a:path>
                <a:moveTo>
                  <a:pt x="f49" y="f50"/>
                </a:moveTo>
                <a:arcTo wR="f51" hR="f52" stAng="f56" swAng="f48"/>
                <a:lnTo>
                  <a:pt x="f50" y="f64"/>
                </a:lnTo>
                <a:arcTo wR="f52" hR="f90" stAng="f95" swAng="f70"/>
                <a:lnTo>
                  <a:pt x="f65" y="f57"/>
                </a:lnTo>
                <a:arcTo wR="f91" hR="f92" stAng="f96" swAng="f87"/>
                <a:lnTo>
                  <a:pt x="f58" y="f49"/>
                </a:lnTo>
                <a:arcTo wR="f93" hR="f51" stAng="f88" swAng="f89"/>
                <a:close/>
              </a:path>
            </a:pathLst>
          </a:custGeom>
          <a:solidFill>
            <a:srgbClr val="9D25B1"/>
          </a:solidFill>
          <a:ln>
            <a:noFill/>
            <a:prstDash val="solid"/>
          </a:ln>
        </p:spPr>
        <p:txBody>
          <a:bodyPr vert="horz" wrap="square" lIns="91440" tIns="45720" rIns="91440" bIns="45720" anchor="ctr" anchorCtr="0" compatLnSpc="1"/>
          <a:lstStyle/>
          <a:p>
            <a:pPr lvl="0">
              <a:defRPr sz="1800" b="0" i="0" u="none" strike="noStrike" kern="0" cap="none" spc="0" baseline="0">
                <a:solidFill>
                  <a:srgbClr val="000000"/>
                </a:solidFill>
                <a:uFillTx/>
              </a:defRPr>
            </a:pPr>
            <a:r>
              <a:rPr lang="de-DE" sz="2400" b="1" cap="all" dirty="0" err="1">
                <a:solidFill>
                  <a:srgbClr val="FFFFFF"/>
                </a:solidFill>
                <a:effectLst>
                  <a:outerShdw blurRad="38100" dist="38100" dir="2700000" algn="tl">
                    <a:srgbClr val="000000">
                      <a:alpha val="43137"/>
                    </a:srgbClr>
                  </a:outerShdw>
                </a:effectLst>
                <a:latin typeface="Century" pitchFamily="18" charset="0"/>
              </a:rPr>
              <a:t>rules</a:t>
            </a:r>
            <a:r>
              <a:rPr lang="de-DE" sz="2400" b="1" cap="all" dirty="0">
                <a:solidFill>
                  <a:srgbClr val="FFFFFF"/>
                </a:solidFill>
                <a:effectLst>
                  <a:outerShdw blurRad="38100" dist="38100" dir="2700000" algn="tl">
                    <a:srgbClr val="000000">
                      <a:alpha val="43137"/>
                    </a:srgbClr>
                  </a:outerShdw>
                </a:effectLst>
                <a:latin typeface="Century" pitchFamily="18" charset="0"/>
              </a:rPr>
              <a:t> </a:t>
            </a:r>
            <a:r>
              <a:rPr lang="de-DE" sz="2400" b="1" cap="all" dirty="0" err="1">
                <a:solidFill>
                  <a:srgbClr val="FFFFFF"/>
                </a:solidFill>
                <a:effectLst>
                  <a:outerShdw blurRad="38100" dist="38100" dir="2700000" algn="tl">
                    <a:srgbClr val="000000">
                      <a:alpha val="43137"/>
                    </a:srgbClr>
                  </a:outerShdw>
                </a:effectLst>
                <a:latin typeface="Century" pitchFamily="18" charset="0"/>
              </a:rPr>
              <a:t>of</a:t>
            </a:r>
            <a:r>
              <a:rPr lang="de-DE" sz="2400" b="1" cap="all" dirty="0">
                <a:solidFill>
                  <a:srgbClr val="FFFFFF"/>
                </a:solidFill>
                <a:effectLst>
                  <a:outerShdw blurRad="38100" dist="38100" dir="2700000" algn="tl">
                    <a:srgbClr val="000000">
                      <a:alpha val="43137"/>
                    </a:srgbClr>
                  </a:outerShdw>
                </a:effectLst>
                <a:latin typeface="Century" pitchFamily="18" charset="0"/>
              </a:rPr>
              <a:t> </a:t>
            </a:r>
            <a:r>
              <a:rPr lang="de-DE" sz="2400" b="1" cap="all" dirty="0" err="1">
                <a:solidFill>
                  <a:srgbClr val="FFFFFF"/>
                </a:solidFill>
                <a:effectLst>
                  <a:outerShdw blurRad="38100" dist="38100" dir="2700000" algn="tl">
                    <a:srgbClr val="000000">
                      <a:alpha val="43137"/>
                    </a:srgbClr>
                  </a:outerShdw>
                </a:effectLst>
                <a:latin typeface="Century" pitchFamily="18" charset="0"/>
              </a:rPr>
              <a:t>the</a:t>
            </a:r>
            <a:r>
              <a:rPr lang="de-DE" sz="2400" b="1" cap="all" dirty="0">
                <a:solidFill>
                  <a:srgbClr val="FFFFFF"/>
                </a:solidFill>
                <a:effectLst>
                  <a:outerShdw blurRad="38100" dist="38100" dir="2700000" algn="tl">
                    <a:srgbClr val="000000">
                      <a:alpha val="43137"/>
                    </a:srgbClr>
                  </a:outerShdw>
                </a:effectLst>
                <a:latin typeface="Century" pitchFamily="18" charset="0"/>
              </a:rPr>
              <a:t> </a:t>
            </a:r>
            <a:r>
              <a:rPr lang="de-DE" sz="2400" b="1" cap="all" dirty="0" err="1">
                <a:solidFill>
                  <a:srgbClr val="FFFFFF"/>
                </a:solidFill>
                <a:effectLst>
                  <a:outerShdw blurRad="38100" dist="38100" dir="2700000" algn="tl">
                    <a:srgbClr val="000000">
                      <a:alpha val="43137"/>
                    </a:srgbClr>
                  </a:outerShdw>
                </a:effectLst>
                <a:latin typeface="Century" pitchFamily="18" charset="0"/>
              </a:rPr>
              <a:t>road</a:t>
            </a:r>
            <a:endParaRPr lang="de-DE" sz="2400" b="1" cap="all" dirty="0">
              <a:solidFill>
                <a:srgbClr val="FFFFFF"/>
              </a:solidFill>
              <a:effectLst>
                <a:outerShdw blurRad="38100" dist="38100" dir="2700000" algn="tl">
                  <a:srgbClr val="000000">
                    <a:alpha val="43137"/>
                  </a:srgbClr>
                </a:outerShdw>
              </a:effectLst>
              <a:latin typeface="Century" pitchFamily="18" charset="0"/>
            </a:endParaRPr>
          </a:p>
        </p:txBody>
      </p:sp>
      <p:cxnSp>
        <p:nvCxnSpPr>
          <p:cNvPr id="4" name="Gerade Verbindung 8"/>
          <p:cNvCxnSpPr/>
          <p:nvPr/>
        </p:nvCxnSpPr>
        <p:spPr>
          <a:xfrm>
            <a:off x="0" y="6309323"/>
            <a:ext cx="9144000" cy="0"/>
          </a:xfrm>
          <a:prstGeom prst="straightConnector1">
            <a:avLst/>
          </a:prstGeom>
          <a:noFill/>
          <a:ln w="9528">
            <a:solidFill>
              <a:srgbClr val="A6A6A6"/>
            </a:solidFill>
            <a:prstDash val="solid"/>
          </a:ln>
        </p:spPr>
      </p:cxnSp>
      <p:sp>
        <p:nvSpPr>
          <p:cNvPr id="5" name="Textfeld 10"/>
          <p:cNvSpPr txBox="1"/>
          <p:nvPr/>
        </p:nvSpPr>
        <p:spPr>
          <a:xfrm>
            <a:off x="6804251" y="6453332"/>
            <a:ext cx="2088233" cy="246220"/>
          </a:xfrm>
          <a:prstGeom prst="rect">
            <a:avLst/>
          </a:prstGeom>
          <a:noFill/>
          <a:ln>
            <a:noFill/>
          </a:ln>
        </p:spPr>
        <p:txBody>
          <a:bodyPr vert="horz" wrap="square" lIns="91440" tIns="45720" rIns="91440" bIns="45720" anchor="t" anchorCtr="0" compatLnSpc="1">
            <a:sp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de-DE" sz="1000" b="0" i="0" u="none" strike="noStrike" kern="1200" cap="none" spc="0" baseline="0" dirty="0" err="1">
                <a:solidFill>
                  <a:srgbClr val="7F7F7F"/>
                </a:solidFill>
                <a:uFillTx/>
                <a:latin typeface="Georgia" pitchFamily="18"/>
              </a:rPr>
              <a:t>Let‘s</a:t>
            </a:r>
            <a:r>
              <a:rPr lang="de-DE" sz="1000" b="0" i="0" u="none" strike="noStrike" kern="1200" cap="none" spc="0" baseline="0" dirty="0">
                <a:solidFill>
                  <a:srgbClr val="7F7F7F"/>
                </a:solidFill>
                <a:uFillTx/>
                <a:latin typeface="Georgia" pitchFamily="18"/>
              </a:rPr>
              <a:t> </a:t>
            </a:r>
            <a:r>
              <a:rPr lang="de-DE" sz="1000" b="0" i="0" u="none" strike="noStrike" kern="1200" cap="none" spc="0" baseline="0" dirty="0" err="1" smtClean="0">
                <a:solidFill>
                  <a:srgbClr val="7F7F7F"/>
                </a:solidFill>
                <a:uFillTx/>
                <a:latin typeface="Georgia" pitchFamily="18"/>
              </a:rPr>
              <a:t>Explore</a:t>
            </a:r>
            <a:r>
              <a:rPr lang="de-DE" sz="1000" b="0" i="0" u="none" strike="noStrike" kern="1200" cap="none" spc="0" baseline="0" dirty="0" smtClean="0">
                <a:solidFill>
                  <a:srgbClr val="7F7F7F"/>
                </a:solidFill>
                <a:uFillTx/>
                <a:latin typeface="Georgia" pitchFamily="18"/>
              </a:rPr>
              <a:t> </a:t>
            </a:r>
            <a:r>
              <a:rPr lang="de-DE" sz="1000" b="0" i="0" u="none" strike="noStrike" kern="1200" cap="none" spc="0" baseline="0" dirty="0">
                <a:solidFill>
                  <a:srgbClr val="7F7F7F"/>
                </a:solidFill>
                <a:uFillTx/>
                <a:latin typeface="Georgia" pitchFamily="18"/>
              </a:rPr>
              <a:t>Modern Germany</a:t>
            </a:r>
            <a:endParaRPr lang="de-DE" sz="1000" b="0" i="0" u="none" strike="noStrike" kern="1200" cap="none" spc="0" baseline="0" dirty="0">
              <a:solidFill>
                <a:srgbClr val="7F7F7F"/>
              </a:solidFill>
              <a:uFillTx/>
              <a:latin typeface="Calibri"/>
            </a:endParaRPr>
          </a:p>
        </p:txBody>
      </p:sp>
      <p:sp>
        <p:nvSpPr>
          <p:cNvPr id="25" name="Ellipse 24"/>
          <p:cNvSpPr/>
          <p:nvPr/>
        </p:nvSpPr>
        <p:spPr>
          <a:xfrm>
            <a:off x="7939144" y="158160"/>
            <a:ext cx="1080000" cy="1080000"/>
          </a:xfrm>
          <a:prstGeom prst="ellipse">
            <a:avLst/>
          </a:prstGeom>
          <a:solidFill>
            <a:srgbClr val="9D25B1"/>
          </a:solidFill>
          <a:ln w="1270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bg1"/>
                </a:solidFill>
                <a:latin typeface="Century" pitchFamily="18" charset="0"/>
              </a:rPr>
              <a:t>2.4</a:t>
            </a:r>
            <a:endParaRPr lang="de-DE" b="1" dirty="0">
              <a:solidFill>
                <a:schemeClr val="bg1"/>
              </a:solidFill>
              <a:latin typeface="Century" pitchFamily="18" charset="0"/>
            </a:endParaRPr>
          </a:p>
        </p:txBody>
      </p:sp>
      <p:sp>
        <p:nvSpPr>
          <p:cNvPr id="6" name="Abgerundetes Rechteck 5"/>
          <p:cNvSpPr/>
          <p:nvPr/>
        </p:nvSpPr>
        <p:spPr>
          <a:xfrm>
            <a:off x="251525" y="5157192"/>
            <a:ext cx="8640960" cy="951880"/>
          </a:xfrm>
          <a:prstGeom prst="roundRect">
            <a:avLst/>
          </a:prstGeom>
          <a:solidFill>
            <a:srgbClr val="9D25B1"/>
          </a:solidFill>
          <a:ln w="63500">
            <a:solidFill>
              <a:srgbClr val="FFFF00"/>
            </a:solidFill>
          </a:ln>
          <a:effectLst>
            <a:glow rad="2286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soft" dir="t">
                <a:rot lat="0" lon="0" rev="10800000"/>
              </a:lightRig>
            </a:scene3d>
            <a:sp3d>
              <a:bevelT w="27940" h="12700"/>
              <a:contourClr>
                <a:srgbClr val="DDDDDD"/>
              </a:contourClr>
            </a:sp3d>
          </a:bodyPr>
          <a:lstStyle/>
          <a:p>
            <a:r>
              <a:rPr lang="en-US" sz="2400" b="1" cap="all" dirty="0" smtClean="0">
                <a:solidFill>
                  <a:srgbClr val="FFFFFF"/>
                </a:solidFill>
                <a:effectLst>
                  <a:outerShdw blurRad="38100" dist="38100" dir="2700000" algn="tl">
                    <a:srgbClr val="000000">
                      <a:alpha val="43137"/>
                    </a:srgbClr>
                  </a:outerShdw>
                </a:effectLst>
                <a:latin typeface="Century" pitchFamily="18" charset="0"/>
              </a:rPr>
              <a:t>Be </a:t>
            </a:r>
            <a:r>
              <a:rPr lang="en-US" sz="2400" b="1" cap="all" dirty="0">
                <a:solidFill>
                  <a:srgbClr val="FFFFFF"/>
                </a:solidFill>
                <a:effectLst>
                  <a:outerShdw blurRad="38100" dist="38100" dir="2700000" algn="tl">
                    <a:srgbClr val="000000">
                      <a:alpha val="43137"/>
                    </a:srgbClr>
                  </a:outerShdw>
                </a:effectLst>
                <a:latin typeface="Century" pitchFamily="18" charset="0"/>
              </a:rPr>
              <a:t>sure </a:t>
            </a:r>
            <a:r>
              <a:rPr lang="en-US" sz="2400" b="1" cap="all" dirty="0" smtClean="0">
                <a:solidFill>
                  <a:srgbClr val="FFFFFF"/>
                </a:solidFill>
                <a:effectLst>
                  <a:outerShdw blurRad="38100" dist="38100" dir="2700000" algn="tl">
                    <a:srgbClr val="000000">
                      <a:alpha val="43137"/>
                    </a:srgbClr>
                  </a:outerShdw>
                </a:effectLst>
                <a:latin typeface="Century" pitchFamily="18" charset="0"/>
              </a:rPr>
              <a:t>To check </a:t>
            </a:r>
            <a:r>
              <a:rPr lang="en-US" sz="2400" b="1" cap="all" dirty="0">
                <a:solidFill>
                  <a:srgbClr val="FFFFFF"/>
                </a:solidFill>
                <a:effectLst>
                  <a:outerShdw blurRad="38100" dist="38100" dir="2700000" algn="tl">
                    <a:srgbClr val="000000">
                      <a:alpha val="43137"/>
                    </a:srgbClr>
                  </a:outerShdw>
                </a:effectLst>
                <a:latin typeface="Century" pitchFamily="18" charset="0"/>
              </a:rPr>
              <a:t>with your state’s transportation department!</a:t>
            </a:r>
          </a:p>
        </p:txBody>
      </p:sp>
      <p:pic>
        <p:nvPicPr>
          <p:cNvPr id="23554" name="Picture 2" descr="http://upload.wikimedia.org/wikipedia/commons/thumb/4/4f/Flag_of_the_United_States_Department_of_Transportation.svg/550px-Flag_of_the_United_States_Department_of_Transportation.svg.png"/>
          <p:cNvPicPr>
            <a:picLocks noChangeAspect="1" noChangeArrowheads="1"/>
          </p:cNvPicPr>
          <p:nvPr/>
        </p:nvPicPr>
        <p:blipFill rotWithShape="1">
          <a:blip r:embed="rId2">
            <a:extLst>
              <a:ext uri="{28A0092B-C50C-407E-A947-70E740481C1C}">
                <a14:useLocalDpi xmlns:a14="http://schemas.microsoft.com/office/drawing/2010/main" val="0"/>
              </a:ext>
            </a:extLst>
          </a:blip>
          <a:srcRect l="21163" t="9700" r="20629" b="9925"/>
          <a:stretch/>
        </p:blipFill>
        <p:spPr bwMode="auto">
          <a:xfrm>
            <a:off x="3075497" y="1572457"/>
            <a:ext cx="2993923" cy="3008671"/>
          </a:xfrm>
          <a:prstGeom prst="rect">
            <a:avLst/>
          </a:prstGeom>
          <a:ln w="254000">
            <a:solidFill>
              <a:srgbClr val="FFFF00"/>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4114455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bgerundetes Rechteck 3"/>
          <p:cNvSpPr/>
          <p:nvPr/>
        </p:nvSpPr>
        <p:spPr>
          <a:xfrm>
            <a:off x="251524" y="188640"/>
            <a:ext cx="8640961" cy="1008107"/>
          </a:xfrm>
          <a:custGeom>
            <a:avLst>
              <a:gd name="f10" fmla="val 3600"/>
            </a:avLst>
            <a:gdLst>
              <a:gd name="f1" fmla="val 10800000"/>
              <a:gd name="f2" fmla="val 5400000"/>
              <a:gd name="f3" fmla="val 16200000"/>
              <a:gd name="f4" fmla="val w"/>
              <a:gd name="f5" fmla="val h"/>
              <a:gd name="f6" fmla="val ss"/>
              <a:gd name="f7" fmla="val 0"/>
              <a:gd name="f8" fmla="*/ 5419351 1 1725033"/>
              <a:gd name="f9" fmla="val 45"/>
              <a:gd name="f10" fmla="val 3600"/>
              <a:gd name="f11" fmla="abs f4"/>
              <a:gd name="f12" fmla="abs f5"/>
              <a:gd name="f13" fmla="abs f6"/>
              <a:gd name="f14" fmla="*/ f8 1 180"/>
              <a:gd name="f15" fmla="val f10"/>
              <a:gd name="f16" fmla="+- 0 0 f2"/>
              <a:gd name="f17" fmla="?: f11 f4 1"/>
              <a:gd name="f18" fmla="?: f12 f5 1"/>
              <a:gd name="f19" fmla="?: f13 f6 1"/>
              <a:gd name="f20" fmla="*/ f9 f14 1"/>
              <a:gd name="f21" fmla="+- f7 f15 0"/>
              <a:gd name="f22" fmla="*/ f17 1 21600"/>
              <a:gd name="f23" fmla="*/ f18 1 21600"/>
              <a:gd name="f24" fmla="*/ 21600 f17 1"/>
              <a:gd name="f25" fmla="*/ 21600 f18 1"/>
              <a:gd name="f26" fmla="+- 0 0 f20"/>
              <a:gd name="f27" fmla="+- f7 0 f21"/>
              <a:gd name="f28" fmla="+- f21 0 f7"/>
              <a:gd name="f29" fmla="min f23 f22"/>
              <a:gd name="f30" fmla="*/ f24 1 f19"/>
              <a:gd name="f31" fmla="*/ f25 1 f19"/>
              <a:gd name="f32" fmla="*/ f26 f1 1"/>
              <a:gd name="f33" fmla="abs f27"/>
              <a:gd name="f34" fmla="abs f28"/>
              <a:gd name="f35" fmla="?: f27 f16 f2"/>
              <a:gd name="f36" fmla="?: f27 f2 f16"/>
              <a:gd name="f37" fmla="?: f27 f3 f2"/>
              <a:gd name="f38" fmla="?: f27 f2 f3"/>
              <a:gd name="f39" fmla="?: f28 f16 f2"/>
              <a:gd name="f40" fmla="?: f28 f2 f16"/>
              <a:gd name="f41" fmla="?: f27 0 f1"/>
              <a:gd name="f42" fmla="?: f27 f1 0"/>
              <a:gd name="f43" fmla="val f30"/>
              <a:gd name="f44" fmla="val f31"/>
              <a:gd name="f45" fmla="*/ f32 1 f8"/>
              <a:gd name="f46" fmla="?: f27 f38 f37"/>
              <a:gd name="f47" fmla="?: f27 f37 f38"/>
              <a:gd name="f48" fmla="?: f28 f36 f35"/>
              <a:gd name="f49" fmla="*/ f21 f29 1"/>
              <a:gd name="f50" fmla="*/ f7 f29 1"/>
              <a:gd name="f51" fmla="*/ f33 f29 1"/>
              <a:gd name="f52" fmla="*/ f34 f29 1"/>
              <a:gd name="f53" fmla="+- f44 0 f15"/>
              <a:gd name="f54" fmla="+- f43 0 f15"/>
              <a:gd name="f55" fmla="+- f45 0 f2"/>
              <a:gd name="f56" fmla="?: f28 f47 f46"/>
              <a:gd name="f57" fmla="*/ f44 f29 1"/>
              <a:gd name="f58" fmla="*/ f43 f29 1"/>
              <a:gd name="f59" fmla="+- f55 f2 0"/>
              <a:gd name="f60" fmla="+- f44 0 f53"/>
              <a:gd name="f61" fmla="+- f43 0 f54"/>
              <a:gd name="f62" fmla="+- f53 0 f44"/>
              <a:gd name="f63" fmla="+- f54 0 f43"/>
              <a:gd name="f64" fmla="*/ f53 f29 1"/>
              <a:gd name="f65" fmla="*/ f54 f29 1"/>
              <a:gd name="f66" fmla="*/ f59 f8 1"/>
              <a:gd name="f67" fmla="abs f60"/>
              <a:gd name="f68" fmla="?: f60 0 f1"/>
              <a:gd name="f69" fmla="?: f60 f1 0"/>
              <a:gd name="f70" fmla="?: f60 f39 f40"/>
              <a:gd name="f71" fmla="abs f61"/>
              <a:gd name="f72" fmla="abs f62"/>
              <a:gd name="f73" fmla="?: f61 f16 f2"/>
              <a:gd name="f74" fmla="?: f61 f2 f16"/>
              <a:gd name="f75" fmla="?: f61 f3 f2"/>
              <a:gd name="f76" fmla="?: f61 f2 f3"/>
              <a:gd name="f77" fmla="abs f63"/>
              <a:gd name="f78" fmla="?: f63 f16 f2"/>
              <a:gd name="f79" fmla="?: f63 f2 f16"/>
              <a:gd name="f80" fmla="?: f63 f42 f41"/>
              <a:gd name="f81" fmla="?: f63 f41 f42"/>
              <a:gd name="f82" fmla="*/ f66 1 f1"/>
              <a:gd name="f83" fmla="?: f28 f69 f68"/>
              <a:gd name="f84" fmla="?: f28 f68 f69"/>
              <a:gd name="f85" fmla="?: f61 f76 f75"/>
              <a:gd name="f86" fmla="?: f61 f75 f76"/>
              <a:gd name="f87" fmla="?: f62 f74 f73"/>
              <a:gd name="f88" fmla="?: f27 f80 f81"/>
              <a:gd name="f89" fmla="?: f27 f78 f79"/>
              <a:gd name="f90" fmla="*/ f67 f29 1"/>
              <a:gd name="f91" fmla="*/ f71 f29 1"/>
              <a:gd name="f92" fmla="*/ f72 f29 1"/>
              <a:gd name="f93" fmla="*/ f77 f29 1"/>
              <a:gd name="f94" fmla="+- 0 0 f82"/>
              <a:gd name="f95" fmla="?: f60 f83 f84"/>
              <a:gd name="f96" fmla="?: f62 f86 f85"/>
              <a:gd name="f97" fmla="+- 0 0 f94"/>
              <a:gd name="f98" fmla="*/ f97 f1 1"/>
              <a:gd name="f99" fmla="*/ f98 1 f8"/>
              <a:gd name="f100" fmla="+- f99 0 f2"/>
              <a:gd name="f101" fmla="cos 1 f100"/>
              <a:gd name="f102" fmla="+- 0 0 f101"/>
              <a:gd name="f103" fmla="+- 0 0 f102"/>
              <a:gd name="f104" fmla="val f103"/>
              <a:gd name="f105" fmla="+- 0 0 f104"/>
              <a:gd name="f106" fmla="*/ f15 f105 1"/>
              <a:gd name="f107" fmla="*/ f106 3163 1"/>
              <a:gd name="f108" fmla="*/ f107 1 7636"/>
              <a:gd name="f109" fmla="+- f7 f108 0"/>
              <a:gd name="f110" fmla="+- f43 0 f108"/>
              <a:gd name="f111" fmla="+- f44 0 f108"/>
              <a:gd name="f112" fmla="*/ f109 f29 1"/>
              <a:gd name="f113" fmla="*/ f110 f29 1"/>
              <a:gd name="f114" fmla="*/ f111 f29 1"/>
            </a:gdLst>
            <a:ahLst/>
            <a:cxnLst>
              <a:cxn ang="3cd4">
                <a:pos x="hc" y="t"/>
              </a:cxn>
              <a:cxn ang="0">
                <a:pos x="r" y="vc"/>
              </a:cxn>
              <a:cxn ang="cd4">
                <a:pos x="hc" y="b"/>
              </a:cxn>
              <a:cxn ang="cd2">
                <a:pos x="l" y="vc"/>
              </a:cxn>
            </a:cxnLst>
            <a:rect l="f112" t="f112" r="f113" b="f114"/>
            <a:pathLst>
              <a:path>
                <a:moveTo>
                  <a:pt x="f49" y="f50"/>
                </a:moveTo>
                <a:arcTo wR="f51" hR="f52" stAng="f56" swAng="f48"/>
                <a:lnTo>
                  <a:pt x="f50" y="f64"/>
                </a:lnTo>
                <a:arcTo wR="f52" hR="f90" stAng="f95" swAng="f70"/>
                <a:lnTo>
                  <a:pt x="f65" y="f57"/>
                </a:lnTo>
                <a:arcTo wR="f91" hR="f92" stAng="f96" swAng="f87"/>
                <a:lnTo>
                  <a:pt x="f58" y="f49"/>
                </a:lnTo>
                <a:arcTo wR="f93" hR="f51" stAng="f88" swAng="f89"/>
                <a:close/>
              </a:path>
            </a:pathLst>
          </a:custGeom>
          <a:solidFill>
            <a:srgbClr val="9D25B1"/>
          </a:solidFill>
          <a:ln>
            <a:noFill/>
            <a:prstDash val="solid"/>
          </a:ln>
        </p:spPr>
        <p:txBody>
          <a:bodyPr vert="horz" wrap="square" lIns="91440" tIns="45720" rIns="91440" bIns="45720" anchor="ctr" anchorCtr="0" compatLnSpc="1"/>
          <a:lstStyle/>
          <a:p>
            <a:pPr lvl="0">
              <a:defRPr sz="1800" b="0" i="0" u="none" strike="noStrike" kern="0" cap="none" spc="0" baseline="0">
                <a:solidFill>
                  <a:srgbClr val="000000"/>
                </a:solidFill>
                <a:uFillTx/>
              </a:defRPr>
            </a:pPr>
            <a:r>
              <a:rPr lang="de-DE" sz="2400" b="1" cap="all" dirty="0">
                <a:solidFill>
                  <a:srgbClr val="FFFFFF"/>
                </a:solidFill>
                <a:effectLst>
                  <a:outerShdw blurRad="38100" dist="38100" dir="2700000" algn="tl">
                    <a:srgbClr val="000000">
                      <a:alpha val="43137"/>
                    </a:srgbClr>
                  </a:outerShdw>
                </a:effectLst>
                <a:latin typeface="Century" pitchFamily="18" charset="0"/>
              </a:rPr>
              <a:t>Parts </a:t>
            </a:r>
            <a:r>
              <a:rPr lang="de-DE" sz="2400" b="1" cap="all" dirty="0" err="1">
                <a:solidFill>
                  <a:srgbClr val="FFFFFF"/>
                </a:solidFill>
                <a:effectLst>
                  <a:outerShdw blurRad="38100" dist="38100" dir="2700000" algn="tl">
                    <a:srgbClr val="000000">
                      <a:alpha val="43137"/>
                    </a:srgbClr>
                  </a:outerShdw>
                </a:effectLst>
                <a:latin typeface="Century" pitchFamily="18" charset="0"/>
              </a:rPr>
              <a:t>of</a:t>
            </a:r>
            <a:r>
              <a:rPr lang="de-DE" sz="2400" b="1" cap="all" dirty="0">
                <a:solidFill>
                  <a:srgbClr val="FFFFFF"/>
                </a:solidFill>
                <a:effectLst>
                  <a:outerShdw blurRad="38100" dist="38100" dir="2700000" algn="tl">
                    <a:srgbClr val="000000">
                      <a:alpha val="43137"/>
                    </a:srgbClr>
                  </a:outerShdw>
                </a:effectLst>
                <a:latin typeface="Century" pitchFamily="18" charset="0"/>
              </a:rPr>
              <a:t> a </a:t>
            </a:r>
            <a:r>
              <a:rPr lang="de-DE" sz="2400" b="1" cap="all" dirty="0" err="1">
                <a:solidFill>
                  <a:srgbClr val="FFFFFF"/>
                </a:solidFill>
                <a:effectLst>
                  <a:outerShdw blurRad="38100" dist="38100" dir="2700000" algn="tl">
                    <a:srgbClr val="000000">
                      <a:alpha val="43137"/>
                    </a:srgbClr>
                  </a:outerShdw>
                </a:effectLst>
                <a:latin typeface="Century" pitchFamily="18" charset="0"/>
              </a:rPr>
              <a:t>Bicycle</a:t>
            </a:r>
            <a:endParaRPr lang="de-DE" sz="2400" b="1" cap="all" dirty="0">
              <a:solidFill>
                <a:srgbClr val="FFFFFF"/>
              </a:solidFill>
              <a:effectLst>
                <a:outerShdw blurRad="38100" dist="38100" dir="2700000" algn="tl">
                  <a:srgbClr val="000000">
                    <a:alpha val="43137"/>
                  </a:srgbClr>
                </a:outerShdw>
              </a:effectLst>
              <a:latin typeface="Century" pitchFamily="18" charset="0"/>
            </a:endParaRPr>
          </a:p>
        </p:txBody>
      </p:sp>
      <p:cxnSp>
        <p:nvCxnSpPr>
          <p:cNvPr id="4" name="Gerade Verbindung 8"/>
          <p:cNvCxnSpPr/>
          <p:nvPr/>
        </p:nvCxnSpPr>
        <p:spPr>
          <a:xfrm>
            <a:off x="0" y="6309323"/>
            <a:ext cx="9144000" cy="0"/>
          </a:xfrm>
          <a:prstGeom prst="straightConnector1">
            <a:avLst/>
          </a:prstGeom>
          <a:noFill/>
          <a:ln w="9528">
            <a:solidFill>
              <a:srgbClr val="A6A6A6"/>
            </a:solidFill>
            <a:prstDash val="solid"/>
          </a:ln>
        </p:spPr>
      </p:cxnSp>
      <p:sp>
        <p:nvSpPr>
          <p:cNvPr id="5" name="Textfeld 10"/>
          <p:cNvSpPr txBox="1"/>
          <p:nvPr/>
        </p:nvSpPr>
        <p:spPr>
          <a:xfrm>
            <a:off x="6804251" y="6453332"/>
            <a:ext cx="2088233" cy="246220"/>
          </a:xfrm>
          <a:prstGeom prst="rect">
            <a:avLst/>
          </a:prstGeom>
          <a:noFill/>
          <a:ln>
            <a:noFill/>
          </a:ln>
        </p:spPr>
        <p:txBody>
          <a:bodyPr vert="horz" wrap="square" lIns="91440" tIns="45720" rIns="91440" bIns="45720" anchor="t" anchorCtr="0" compatLnSpc="1">
            <a:sp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de-DE" sz="1000" b="0" i="0" u="none" strike="noStrike" kern="1200" cap="none" spc="0" baseline="0" dirty="0" err="1">
                <a:solidFill>
                  <a:srgbClr val="7F7F7F"/>
                </a:solidFill>
                <a:uFillTx/>
                <a:latin typeface="Georgia" pitchFamily="18"/>
              </a:rPr>
              <a:t>Let‘s</a:t>
            </a:r>
            <a:r>
              <a:rPr lang="de-DE" sz="1000" b="0" i="0" u="none" strike="noStrike" kern="1200" cap="none" spc="0" baseline="0" dirty="0">
                <a:solidFill>
                  <a:srgbClr val="7F7F7F"/>
                </a:solidFill>
                <a:uFillTx/>
                <a:latin typeface="Georgia" pitchFamily="18"/>
              </a:rPr>
              <a:t> </a:t>
            </a:r>
            <a:r>
              <a:rPr lang="de-DE" sz="1000" b="0" i="0" u="none" strike="noStrike" kern="1200" cap="none" spc="0" baseline="0" dirty="0" err="1" smtClean="0">
                <a:solidFill>
                  <a:srgbClr val="7F7F7F"/>
                </a:solidFill>
                <a:uFillTx/>
                <a:latin typeface="Georgia" pitchFamily="18"/>
              </a:rPr>
              <a:t>Explore</a:t>
            </a:r>
            <a:r>
              <a:rPr lang="de-DE" sz="1000" b="0" i="0" u="none" strike="noStrike" kern="1200" cap="none" spc="0" baseline="0" dirty="0" smtClean="0">
                <a:solidFill>
                  <a:srgbClr val="7F7F7F"/>
                </a:solidFill>
                <a:uFillTx/>
                <a:latin typeface="Georgia" pitchFamily="18"/>
              </a:rPr>
              <a:t> </a:t>
            </a:r>
            <a:r>
              <a:rPr lang="de-DE" sz="1000" b="0" i="0" u="none" strike="noStrike" kern="1200" cap="none" spc="0" baseline="0" dirty="0">
                <a:solidFill>
                  <a:srgbClr val="7F7F7F"/>
                </a:solidFill>
                <a:uFillTx/>
                <a:latin typeface="Georgia" pitchFamily="18"/>
              </a:rPr>
              <a:t>Modern Germany</a:t>
            </a:r>
            <a:endParaRPr lang="de-DE" sz="1000" b="0" i="0" u="none" strike="noStrike" kern="1200" cap="none" spc="0" baseline="0" dirty="0">
              <a:solidFill>
                <a:srgbClr val="7F7F7F"/>
              </a:solidFill>
              <a:uFillTx/>
              <a:latin typeface="Calibri"/>
            </a:endParaRPr>
          </a:p>
        </p:txBody>
      </p:sp>
      <p:sp>
        <p:nvSpPr>
          <p:cNvPr id="25" name="Ellipse 24"/>
          <p:cNvSpPr/>
          <p:nvPr/>
        </p:nvSpPr>
        <p:spPr>
          <a:xfrm>
            <a:off x="7939144" y="158160"/>
            <a:ext cx="1080000" cy="1080000"/>
          </a:xfrm>
          <a:prstGeom prst="ellipse">
            <a:avLst/>
          </a:prstGeom>
          <a:solidFill>
            <a:srgbClr val="9D25B1"/>
          </a:solidFill>
          <a:ln w="1270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bg1"/>
                </a:solidFill>
                <a:latin typeface="Century" pitchFamily="18" charset="0"/>
              </a:rPr>
              <a:t>2.4</a:t>
            </a:r>
            <a:endParaRPr lang="de-DE" b="1" dirty="0">
              <a:solidFill>
                <a:schemeClr val="bg1"/>
              </a:solidFill>
              <a:latin typeface="Century" pitchFamily="18" charset="0"/>
            </a:endParaRPr>
          </a:p>
        </p:txBody>
      </p:sp>
      <p:sp>
        <p:nvSpPr>
          <p:cNvPr id="12" name="TextBox 8"/>
          <p:cNvSpPr txBox="1">
            <a:spLocks noChangeArrowheads="1"/>
          </p:cNvSpPr>
          <p:nvPr/>
        </p:nvSpPr>
        <p:spPr bwMode="auto">
          <a:xfrm>
            <a:off x="700088" y="5981402"/>
            <a:ext cx="8228012"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800" dirty="0"/>
              <a:t/>
            </a:r>
            <a:br>
              <a:rPr lang="en-US" sz="800" dirty="0"/>
            </a:br>
            <a:r>
              <a:rPr lang="en-US" sz="800" dirty="0"/>
              <a:t>Graphic http://www.theweeklycycle.com</a:t>
            </a:r>
            <a:endParaRPr lang="de-DE" sz="800" dirty="0"/>
          </a:p>
          <a:p>
            <a:pPr eaLnBrk="1" hangingPunct="1"/>
            <a:endParaRPr lang="en-US" dirty="0">
              <a:latin typeface="Palatino Linotype" pitchFamily="18"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33525" y="1359371"/>
            <a:ext cx="6076950" cy="4733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610729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bgerundetes Rechteck 3"/>
          <p:cNvSpPr/>
          <p:nvPr/>
        </p:nvSpPr>
        <p:spPr>
          <a:xfrm>
            <a:off x="251524" y="188640"/>
            <a:ext cx="8640961" cy="1008107"/>
          </a:xfrm>
          <a:custGeom>
            <a:avLst>
              <a:gd name="f10" fmla="val 3600"/>
            </a:avLst>
            <a:gdLst>
              <a:gd name="f1" fmla="val 10800000"/>
              <a:gd name="f2" fmla="val 5400000"/>
              <a:gd name="f3" fmla="val 16200000"/>
              <a:gd name="f4" fmla="val w"/>
              <a:gd name="f5" fmla="val h"/>
              <a:gd name="f6" fmla="val ss"/>
              <a:gd name="f7" fmla="val 0"/>
              <a:gd name="f8" fmla="*/ 5419351 1 1725033"/>
              <a:gd name="f9" fmla="val 45"/>
              <a:gd name="f10" fmla="val 3600"/>
              <a:gd name="f11" fmla="abs f4"/>
              <a:gd name="f12" fmla="abs f5"/>
              <a:gd name="f13" fmla="abs f6"/>
              <a:gd name="f14" fmla="*/ f8 1 180"/>
              <a:gd name="f15" fmla="val f10"/>
              <a:gd name="f16" fmla="+- 0 0 f2"/>
              <a:gd name="f17" fmla="?: f11 f4 1"/>
              <a:gd name="f18" fmla="?: f12 f5 1"/>
              <a:gd name="f19" fmla="?: f13 f6 1"/>
              <a:gd name="f20" fmla="*/ f9 f14 1"/>
              <a:gd name="f21" fmla="+- f7 f15 0"/>
              <a:gd name="f22" fmla="*/ f17 1 21600"/>
              <a:gd name="f23" fmla="*/ f18 1 21600"/>
              <a:gd name="f24" fmla="*/ 21600 f17 1"/>
              <a:gd name="f25" fmla="*/ 21600 f18 1"/>
              <a:gd name="f26" fmla="+- 0 0 f20"/>
              <a:gd name="f27" fmla="+- f7 0 f21"/>
              <a:gd name="f28" fmla="+- f21 0 f7"/>
              <a:gd name="f29" fmla="min f23 f22"/>
              <a:gd name="f30" fmla="*/ f24 1 f19"/>
              <a:gd name="f31" fmla="*/ f25 1 f19"/>
              <a:gd name="f32" fmla="*/ f26 f1 1"/>
              <a:gd name="f33" fmla="abs f27"/>
              <a:gd name="f34" fmla="abs f28"/>
              <a:gd name="f35" fmla="?: f27 f16 f2"/>
              <a:gd name="f36" fmla="?: f27 f2 f16"/>
              <a:gd name="f37" fmla="?: f27 f3 f2"/>
              <a:gd name="f38" fmla="?: f27 f2 f3"/>
              <a:gd name="f39" fmla="?: f28 f16 f2"/>
              <a:gd name="f40" fmla="?: f28 f2 f16"/>
              <a:gd name="f41" fmla="?: f27 0 f1"/>
              <a:gd name="f42" fmla="?: f27 f1 0"/>
              <a:gd name="f43" fmla="val f30"/>
              <a:gd name="f44" fmla="val f31"/>
              <a:gd name="f45" fmla="*/ f32 1 f8"/>
              <a:gd name="f46" fmla="?: f27 f38 f37"/>
              <a:gd name="f47" fmla="?: f27 f37 f38"/>
              <a:gd name="f48" fmla="?: f28 f36 f35"/>
              <a:gd name="f49" fmla="*/ f21 f29 1"/>
              <a:gd name="f50" fmla="*/ f7 f29 1"/>
              <a:gd name="f51" fmla="*/ f33 f29 1"/>
              <a:gd name="f52" fmla="*/ f34 f29 1"/>
              <a:gd name="f53" fmla="+- f44 0 f15"/>
              <a:gd name="f54" fmla="+- f43 0 f15"/>
              <a:gd name="f55" fmla="+- f45 0 f2"/>
              <a:gd name="f56" fmla="?: f28 f47 f46"/>
              <a:gd name="f57" fmla="*/ f44 f29 1"/>
              <a:gd name="f58" fmla="*/ f43 f29 1"/>
              <a:gd name="f59" fmla="+- f55 f2 0"/>
              <a:gd name="f60" fmla="+- f44 0 f53"/>
              <a:gd name="f61" fmla="+- f43 0 f54"/>
              <a:gd name="f62" fmla="+- f53 0 f44"/>
              <a:gd name="f63" fmla="+- f54 0 f43"/>
              <a:gd name="f64" fmla="*/ f53 f29 1"/>
              <a:gd name="f65" fmla="*/ f54 f29 1"/>
              <a:gd name="f66" fmla="*/ f59 f8 1"/>
              <a:gd name="f67" fmla="abs f60"/>
              <a:gd name="f68" fmla="?: f60 0 f1"/>
              <a:gd name="f69" fmla="?: f60 f1 0"/>
              <a:gd name="f70" fmla="?: f60 f39 f40"/>
              <a:gd name="f71" fmla="abs f61"/>
              <a:gd name="f72" fmla="abs f62"/>
              <a:gd name="f73" fmla="?: f61 f16 f2"/>
              <a:gd name="f74" fmla="?: f61 f2 f16"/>
              <a:gd name="f75" fmla="?: f61 f3 f2"/>
              <a:gd name="f76" fmla="?: f61 f2 f3"/>
              <a:gd name="f77" fmla="abs f63"/>
              <a:gd name="f78" fmla="?: f63 f16 f2"/>
              <a:gd name="f79" fmla="?: f63 f2 f16"/>
              <a:gd name="f80" fmla="?: f63 f42 f41"/>
              <a:gd name="f81" fmla="?: f63 f41 f42"/>
              <a:gd name="f82" fmla="*/ f66 1 f1"/>
              <a:gd name="f83" fmla="?: f28 f69 f68"/>
              <a:gd name="f84" fmla="?: f28 f68 f69"/>
              <a:gd name="f85" fmla="?: f61 f76 f75"/>
              <a:gd name="f86" fmla="?: f61 f75 f76"/>
              <a:gd name="f87" fmla="?: f62 f74 f73"/>
              <a:gd name="f88" fmla="?: f27 f80 f81"/>
              <a:gd name="f89" fmla="?: f27 f78 f79"/>
              <a:gd name="f90" fmla="*/ f67 f29 1"/>
              <a:gd name="f91" fmla="*/ f71 f29 1"/>
              <a:gd name="f92" fmla="*/ f72 f29 1"/>
              <a:gd name="f93" fmla="*/ f77 f29 1"/>
              <a:gd name="f94" fmla="+- 0 0 f82"/>
              <a:gd name="f95" fmla="?: f60 f83 f84"/>
              <a:gd name="f96" fmla="?: f62 f86 f85"/>
              <a:gd name="f97" fmla="+- 0 0 f94"/>
              <a:gd name="f98" fmla="*/ f97 f1 1"/>
              <a:gd name="f99" fmla="*/ f98 1 f8"/>
              <a:gd name="f100" fmla="+- f99 0 f2"/>
              <a:gd name="f101" fmla="cos 1 f100"/>
              <a:gd name="f102" fmla="+- 0 0 f101"/>
              <a:gd name="f103" fmla="+- 0 0 f102"/>
              <a:gd name="f104" fmla="val f103"/>
              <a:gd name="f105" fmla="+- 0 0 f104"/>
              <a:gd name="f106" fmla="*/ f15 f105 1"/>
              <a:gd name="f107" fmla="*/ f106 3163 1"/>
              <a:gd name="f108" fmla="*/ f107 1 7636"/>
              <a:gd name="f109" fmla="+- f7 f108 0"/>
              <a:gd name="f110" fmla="+- f43 0 f108"/>
              <a:gd name="f111" fmla="+- f44 0 f108"/>
              <a:gd name="f112" fmla="*/ f109 f29 1"/>
              <a:gd name="f113" fmla="*/ f110 f29 1"/>
              <a:gd name="f114" fmla="*/ f111 f29 1"/>
            </a:gdLst>
            <a:ahLst/>
            <a:cxnLst>
              <a:cxn ang="3cd4">
                <a:pos x="hc" y="t"/>
              </a:cxn>
              <a:cxn ang="0">
                <a:pos x="r" y="vc"/>
              </a:cxn>
              <a:cxn ang="cd4">
                <a:pos x="hc" y="b"/>
              </a:cxn>
              <a:cxn ang="cd2">
                <a:pos x="l" y="vc"/>
              </a:cxn>
            </a:cxnLst>
            <a:rect l="f112" t="f112" r="f113" b="f114"/>
            <a:pathLst>
              <a:path>
                <a:moveTo>
                  <a:pt x="f49" y="f50"/>
                </a:moveTo>
                <a:arcTo wR="f51" hR="f52" stAng="f56" swAng="f48"/>
                <a:lnTo>
                  <a:pt x="f50" y="f64"/>
                </a:lnTo>
                <a:arcTo wR="f52" hR="f90" stAng="f95" swAng="f70"/>
                <a:lnTo>
                  <a:pt x="f65" y="f57"/>
                </a:lnTo>
                <a:arcTo wR="f91" hR="f92" stAng="f96" swAng="f87"/>
                <a:lnTo>
                  <a:pt x="f58" y="f49"/>
                </a:lnTo>
                <a:arcTo wR="f93" hR="f51" stAng="f88" swAng="f89"/>
                <a:close/>
              </a:path>
            </a:pathLst>
          </a:custGeom>
          <a:solidFill>
            <a:srgbClr val="9D25B1"/>
          </a:solidFill>
          <a:ln>
            <a:noFill/>
            <a:prstDash val="solid"/>
          </a:ln>
        </p:spPr>
        <p:txBody>
          <a:bodyPr vert="horz" wrap="square" lIns="91440" tIns="45720" rIns="91440" bIns="45720" anchor="ctr" anchorCtr="0" compatLnSpc="1"/>
          <a:lstStyle/>
          <a:p>
            <a:pPr lvl="0">
              <a:defRPr sz="1800" b="0" i="0" u="none" strike="noStrike" kern="0" cap="none" spc="0" baseline="0">
                <a:solidFill>
                  <a:srgbClr val="000000"/>
                </a:solidFill>
                <a:uFillTx/>
              </a:defRPr>
            </a:pPr>
            <a:r>
              <a:rPr lang="de-DE" sz="2400" b="1" cap="all" dirty="0" err="1">
                <a:solidFill>
                  <a:srgbClr val="FFFFFF"/>
                </a:solidFill>
                <a:effectLst>
                  <a:outerShdw blurRad="38100" dist="38100" dir="2700000" algn="tl">
                    <a:srgbClr val="000000">
                      <a:alpha val="43137"/>
                    </a:srgbClr>
                  </a:outerShdw>
                </a:effectLst>
                <a:latin typeface="Century" pitchFamily="18" charset="0"/>
              </a:rPr>
              <a:t>rules</a:t>
            </a:r>
            <a:r>
              <a:rPr lang="de-DE" sz="2400" b="1" cap="all" dirty="0">
                <a:solidFill>
                  <a:srgbClr val="FFFFFF"/>
                </a:solidFill>
                <a:effectLst>
                  <a:outerShdw blurRad="38100" dist="38100" dir="2700000" algn="tl">
                    <a:srgbClr val="000000">
                      <a:alpha val="43137"/>
                    </a:srgbClr>
                  </a:outerShdw>
                </a:effectLst>
                <a:latin typeface="Century" pitchFamily="18" charset="0"/>
              </a:rPr>
              <a:t> </a:t>
            </a:r>
            <a:r>
              <a:rPr lang="de-DE" sz="2400" b="1" cap="all" dirty="0" err="1">
                <a:solidFill>
                  <a:srgbClr val="FFFFFF"/>
                </a:solidFill>
                <a:effectLst>
                  <a:outerShdw blurRad="38100" dist="38100" dir="2700000" algn="tl">
                    <a:srgbClr val="000000">
                      <a:alpha val="43137"/>
                    </a:srgbClr>
                  </a:outerShdw>
                </a:effectLst>
                <a:latin typeface="Century" pitchFamily="18" charset="0"/>
              </a:rPr>
              <a:t>of</a:t>
            </a:r>
            <a:r>
              <a:rPr lang="de-DE" sz="2400" b="1" cap="all" dirty="0">
                <a:solidFill>
                  <a:srgbClr val="FFFFFF"/>
                </a:solidFill>
                <a:effectLst>
                  <a:outerShdw blurRad="38100" dist="38100" dir="2700000" algn="tl">
                    <a:srgbClr val="000000">
                      <a:alpha val="43137"/>
                    </a:srgbClr>
                  </a:outerShdw>
                </a:effectLst>
                <a:latin typeface="Century" pitchFamily="18" charset="0"/>
              </a:rPr>
              <a:t> </a:t>
            </a:r>
            <a:r>
              <a:rPr lang="de-DE" sz="2400" b="1" cap="all" dirty="0" err="1">
                <a:solidFill>
                  <a:srgbClr val="FFFFFF"/>
                </a:solidFill>
                <a:effectLst>
                  <a:outerShdw blurRad="38100" dist="38100" dir="2700000" algn="tl">
                    <a:srgbClr val="000000">
                      <a:alpha val="43137"/>
                    </a:srgbClr>
                  </a:outerShdw>
                </a:effectLst>
                <a:latin typeface="Century" pitchFamily="18" charset="0"/>
              </a:rPr>
              <a:t>the</a:t>
            </a:r>
            <a:r>
              <a:rPr lang="de-DE" sz="2400" b="1" cap="all" dirty="0">
                <a:solidFill>
                  <a:srgbClr val="FFFFFF"/>
                </a:solidFill>
                <a:effectLst>
                  <a:outerShdw blurRad="38100" dist="38100" dir="2700000" algn="tl">
                    <a:srgbClr val="000000">
                      <a:alpha val="43137"/>
                    </a:srgbClr>
                  </a:outerShdw>
                </a:effectLst>
                <a:latin typeface="Century" pitchFamily="18" charset="0"/>
              </a:rPr>
              <a:t> </a:t>
            </a:r>
            <a:r>
              <a:rPr lang="de-DE" sz="2400" b="1" cap="all" dirty="0" err="1" smtClean="0">
                <a:solidFill>
                  <a:srgbClr val="FFFFFF"/>
                </a:solidFill>
                <a:effectLst>
                  <a:outerShdw blurRad="38100" dist="38100" dir="2700000" algn="tl">
                    <a:srgbClr val="000000">
                      <a:alpha val="43137"/>
                    </a:srgbClr>
                  </a:outerShdw>
                </a:effectLst>
                <a:latin typeface="Century" pitchFamily="18" charset="0"/>
              </a:rPr>
              <a:t>road</a:t>
            </a:r>
            <a:endParaRPr lang="de-DE" sz="2400" b="1" cap="all" dirty="0" smtClean="0">
              <a:solidFill>
                <a:srgbClr val="FFFFFF"/>
              </a:solidFill>
              <a:effectLst>
                <a:outerShdw blurRad="38100" dist="38100" dir="2700000" algn="tl">
                  <a:srgbClr val="000000">
                    <a:alpha val="43137"/>
                  </a:srgbClr>
                </a:outerShdw>
              </a:effectLst>
              <a:latin typeface="Century" pitchFamily="18" charset="0"/>
            </a:endParaRPr>
          </a:p>
          <a:p>
            <a:pPr lvl="0">
              <a:defRPr sz="1800" b="0" i="0" u="none" strike="noStrike" kern="0" cap="none" spc="0" baseline="0">
                <a:solidFill>
                  <a:srgbClr val="000000"/>
                </a:solidFill>
                <a:uFillTx/>
              </a:defRPr>
            </a:pPr>
            <a:r>
              <a:rPr lang="en-US" sz="2400" b="1" cap="all" dirty="0">
                <a:solidFill>
                  <a:srgbClr val="FFFFFF"/>
                </a:solidFill>
                <a:effectLst>
                  <a:outerShdw blurRad="38100" dist="38100" dir="2700000" algn="tl">
                    <a:srgbClr val="000000">
                      <a:alpha val="43137"/>
                    </a:srgbClr>
                  </a:outerShdw>
                </a:effectLst>
                <a:latin typeface="Century" pitchFamily="18" charset="0"/>
              </a:rPr>
              <a:t>#1 When riding in the </a:t>
            </a:r>
            <a:r>
              <a:rPr lang="en-US" sz="2400" b="1" cap="all" dirty="0" smtClean="0">
                <a:solidFill>
                  <a:srgbClr val="FFFFFF"/>
                </a:solidFill>
                <a:effectLst>
                  <a:outerShdw blurRad="38100" dist="38100" dir="2700000" algn="tl">
                    <a:srgbClr val="000000">
                      <a:alpha val="43137"/>
                    </a:srgbClr>
                  </a:outerShdw>
                </a:effectLst>
                <a:latin typeface="Century" pitchFamily="18" charset="0"/>
              </a:rPr>
              <a:t>road…</a:t>
            </a:r>
            <a:endParaRPr lang="de-DE" sz="2400" b="1" cap="all" dirty="0">
              <a:solidFill>
                <a:srgbClr val="FFFFFF"/>
              </a:solidFill>
              <a:effectLst>
                <a:outerShdw blurRad="38100" dist="38100" dir="2700000" algn="tl">
                  <a:srgbClr val="000000">
                    <a:alpha val="43137"/>
                  </a:srgbClr>
                </a:outerShdw>
              </a:effectLst>
              <a:latin typeface="Century" pitchFamily="18" charset="0"/>
            </a:endParaRPr>
          </a:p>
        </p:txBody>
      </p:sp>
      <p:cxnSp>
        <p:nvCxnSpPr>
          <p:cNvPr id="4" name="Gerade Verbindung 8"/>
          <p:cNvCxnSpPr/>
          <p:nvPr/>
        </p:nvCxnSpPr>
        <p:spPr>
          <a:xfrm>
            <a:off x="0" y="6309323"/>
            <a:ext cx="9144000" cy="0"/>
          </a:xfrm>
          <a:prstGeom prst="straightConnector1">
            <a:avLst/>
          </a:prstGeom>
          <a:noFill/>
          <a:ln w="9528">
            <a:solidFill>
              <a:srgbClr val="A6A6A6"/>
            </a:solidFill>
            <a:prstDash val="solid"/>
          </a:ln>
        </p:spPr>
      </p:cxnSp>
      <p:sp>
        <p:nvSpPr>
          <p:cNvPr id="5" name="Textfeld 10"/>
          <p:cNvSpPr txBox="1"/>
          <p:nvPr/>
        </p:nvSpPr>
        <p:spPr>
          <a:xfrm>
            <a:off x="6804251" y="6453332"/>
            <a:ext cx="2088233" cy="246220"/>
          </a:xfrm>
          <a:prstGeom prst="rect">
            <a:avLst/>
          </a:prstGeom>
          <a:noFill/>
          <a:ln>
            <a:noFill/>
          </a:ln>
        </p:spPr>
        <p:txBody>
          <a:bodyPr vert="horz" wrap="square" lIns="91440" tIns="45720" rIns="91440" bIns="45720" anchor="t" anchorCtr="0" compatLnSpc="1">
            <a:sp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de-DE" sz="1000" b="0" i="0" u="none" strike="noStrike" kern="1200" cap="none" spc="0" baseline="0" dirty="0" err="1">
                <a:solidFill>
                  <a:srgbClr val="7F7F7F"/>
                </a:solidFill>
                <a:uFillTx/>
                <a:latin typeface="Georgia" pitchFamily="18"/>
              </a:rPr>
              <a:t>Let‘s</a:t>
            </a:r>
            <a:r>
              <a:rPr lang="de-DE" sz="1000" b="0" i="0" u="none" strike="noStrike" kern="1200" cap="none" spc="0" baseline="0" dirty="0">
                <a:solidFill>
                  <a:srgbClr val="7F7F7F"/>
                </a:solidFill>
                <a:uFillTx/>
                <a:latin typeface="Georgia" pitchFamily="18"/>
              </a:rPr>
              <a:t> </a:t>
            </a:r>
            <a:r>
              <a:rPr lang="de-DE" sz="1000" b="0" i="0" u="none" strike="noStrike" kern="1200" cap="none" spc="0" baseline="0" dirty="0" err="1" smtClean="0">
                <a:solidFill>
                  <a:srgbClr val="7F7F7F"/>
                </a:solidFill>
                <a:uFillTx/>
                <a:latin typeface="Georgia" pitchFamily="18"/>
              </a:rPr>
              <a:t>Explore</a:t>
            </a:r>
            <a:r>
              <a:rPr lang="de-DE" sz="1000" b="0" i="0" u="none" strike="noStrike" kern="1200" cap="none" spc="0" baseline="0" dirty="0" smtClean="0">
                <a:solidFill>
                  <a:srgbClr val="7F7F7F"/>
                </a:solidFill>
                <a:uFillTx/>
                <a:latin typeface="Georgia" pitchFamily="18"/>
              </a:rPr>
              <a:t> </a:t>
            </a:r>
            <a:r>
              <a:rPr lang="de-DE" sz="1000" b="0" i="0" u="none" strike="noStrike" kern="1200" cap="none" spc="0" baseline="0" dirty="0">
                <a:solidFill>
                  <a:srgbClr val="7F7F7F"/>
                </a:solidFill>
                <a:uFillTx/>
                <a:latin typeface="Georgia" pitchFamily="18"/>
              </a:rPr>
              <a:t>Modern Germany</a:t>
            </a:r>
            <a:endParaRPr lang="de-DE" sz="1000" b="0" i="0" u="none" strike="noStrike" kern="1200" cap="none" spc="0" baseline="0" dirty="0">
              <a:solidFill>
                <a:srgbClr val="7F7F7F"/>
              </a:solidFill>
              <a:uFillTx/>
              <a:latin typeface="Calibri"/>
            </a:endParaRPr>
          </a:p>
        </p:txBody>
      </p:sp>
      <p:sp>
        <p:nvSpPr>
          <p:cNvPr id="25" name="Ellipse 24"/>
          <p:cNvSpPr/>
          <p:nvPr/>
        </p:nvSpPr>
        <p:spPr>
          <a:xfrm>
            <a:off x="7939144" y="158160"/>
            <a:ext cx="1080000" cy="1080000"/>
          </a:xfrm>
          <a:prstGeom prst="ellipse">
            <a:avLst/>
          </a:prstGeom>
          <a:solidFill>
            <a:srgbClr val="9D25B1"/>
          </a:solidFill>
          <a:ln w="1270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bg1"/>
                </a:solidFill>
                <a:latin typeface="Century" pitchFamily="18" charset="0"/>
              </a:rPr>
              <a:t>2.4</a:t>
            </a:r>
            <a:endParaRPr lang="de-DE" b="1" dirty="0">
              <a:solidFill>
                <a:schemeClr val="bg1"/>
              </a:solidFill>
              <a:latin typeface="Century" pitchFamily="18" charset="0"/>
            </a:endParaRPr>
          </a:p>
        </p:txBody>
      </p:sp>
      <p:sp>
        <p:nvSpPr>
          <p:cNvPr id="6" name="Abgerundetes Rechteck 5"/>
          <p:cNvSpPr/>
          <p:nvPr/>
        </p:nvSpPr>
        <p:spPr>
          <a:xfrm>
            <a:off x="251525" y="5157192"/>
            <a:ext cx="8640960" cy="951880"/>
          </a:xfrm>
          <a:prstGeom prst="roundRect">
            <a:avLst/>
          </a:prstGeom>
          <a:solidFill>
            <a:srgbClr val="9D25B1"/>
          </a:solidFill>
          <a:ln w="63500">
            <a:solidFill>
              <a:srgbClr val="FFFF00"/>
            </a:solidFill>
          </a:ln>
          <a:effectLst>
            <a:glow rad="2286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soft" dir="t">
                <a:rot lat="0" lon="0" rev="10800000"/>
              </a:lightRig>
            </a:scene3d>
            <a:sp3d>
              <a:bevelT w="27940" h="12700"/>
              <a:contourClr>
                <a:srgbClr val="DDDDDD"/>
              </a:contourClr>
            </a:sp3d>
          </a:bodyPr>
          <a:lstStyle/>
          <a:p>
            <a:r>
              <a:rPr lang="en-US" sz="2400" b="1" dirty="0" smtClean="0">
                <a:solidFill>
                  <a:srgbClr val="FFFFFF"/>
                </a:solidFill>
                <a:effectLst>
                  <a:outerShdw blurRad="38100" dist="38100" dir="2700000" algn="tl">
                    <a:srgbClr val="000000">
                      <a:alpha val="43137"/>
                    </a:srgbClr>
                  </a:outerShdw>
                </a:effectLst>
                <a:latin typeface="Century" pitchFamily="18" charset="0"/>
              </a:rPr>
              <a:t>…always </a:t>
            </a:r>
            <a:r>
              <a:rPr lang="en-US" sz="2400" b="1" dirty="0">
                <a:solidFill>
                  <a:srgbClr val="FFFFFF"/>
                </a:solidFill>
                <a:effectLst>
                  <a:outerShdw blurRad="38100" dist="38100" dir="2700000" algn="tl">
                    <a:srgbClr val="000000">
                      <a:alpha val="43137"/>
                    </a:srgbClr>
                  </a:outerShdw>
                </a:effectLst>
                <a:latin typeface="Century" pitchFamily="18" charset="0"/>
              </a:rPr>
              <a:t>ride in the same direction as the </a:t>
            </a:r>
            <a:r>
              <a:rPr lang="en-US" sz="2400" b="1" dirty="0" smtClean="0">
                <a:solidFill>
                  <a:srgbClr val="FFFFFF"/>
                </a:solidFill>
                <a:effectLst>
                  <a:outerShdw blurRad="38100" dist="38100" dir="2700000" algn="tl">
                    <a:srgbClr val="000000">
                      <a:alpha val="43137"/>
                    </a:srgbClr>
                  </a:outerShdw>
                </a:effectLst>
                <a:latin typeface="Century" pitchFamily="18" charset="0"/>
              </a:rPr>
              <a:t>traffic.</a:t>
            </a:r>
            <a:endParaRPr lang="en-US" sz="2400" b="1" dirty="0">
              <a:solidFill>
                <a:srgbClr val="FFFFFF"/>
              </a:solidFill>
              <a:effectLst>
                <a:outerShdw blurRad="38100" dist="38100" dir="2700000" algn="tl">
                  <a:srgbClr val="000000">
                    <a:alpha val="43137"/>
                  </a:srgbClr>
                </a:outerShdw>
              </a:effectLst>
              <a:latin typeface="Century" pitchFamily="18" charset="0"/>
            </a:endParaRPr>
          </a:p>
        </p:txBody>
      </p:sp>
      <p:pic>
        <p:nvPicPr>
          <p:cNvPr id="8" name="Picture 2" descr="Radfahrstreife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9712" y="1853538"/>
            <a:ext cx="3165272" cy="2367625"/>
          </a:xfrm>
          <a:prstGeom prst="rect">
            <a:avLst/>
          </a:prstGeom>
          <a:ln w="254000">
            <a:solidFill>
              <a:srgbClr val="FFFF00"/>
            </a:solidFill>
          </a:ln>
          <a:extLst>
            <a:ext uri="{909E8E84-426E-40DD-AFC4-6F175D3DCCD1}">
              <a14:hiddenFill xmlns:a14="http://schemas.microsoft.com/office/drawing/2010/main">
                <a:solidFill>
                  <a:srgbClr val="FFFFFF"/>
                </a:solidFill>
              </a14:hiddenFill>
            </a:ext>
          </a:extLst>
        </p:spPr>
      </p:pic>
      <p:pic>
        <p:nvPicPr>
          <p:cNvPr id="25602" name="Picture 2" descr="C:\Users\Corina\Documents\Work\Goethe\048.JPG"/>
          <p:cNvPicPr>
            <a:picLocks noChangeAspect="1" noChangeArrowheads="1"/>
          </p:cNvPicPr>
          <p:nvPr/>
        </p:nvPicPr>
        <p:blipFill rotWithShape="1">
          <a:blip r:embed="rId3">
            <a:extLst>
              <a:ext uri="{28A0092B-C50C-407E-A947-70E740481C1C}">
                <a14:useLocalDpi xmlns:a14="http://schemas.microsoft.com/office/drawing/2010/main" val="0"/>
              </a:ext>
            </a:extLst>
          </a:blip>
          <a:srcRect l="16169" t="14892" r="15447" b="16233"/>
          <a:stretch/>
        </p:blipFill>
        <p:spPr bwMode="auto">
          <a:xfrm>
            <a:off x="4571102" y="2105936"/>
            <a:ext cx="3467431" cy="2619207"/>
          </a:xfrm>
          <a:prstGeom prst="rect">
            <a:avLst/>
          </a:prstGeom>
          <a:ln w="254000">
            <a:solidFill>
              <a:srgbClr val="FFFF00"/>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855952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bgerundetes Rechteck 3"/>
          <p:cNvSpPr/>
          <p:nvPr/>
        </p:nvSpPr>
        <p:spPr>
          <a:xfrm>
            <a:off x="251524" y="188640"/>
            <a:ext cx="8640961" cy="1008107"/>
          </a:xfrm>
          <a:custGeom>
            <a:avLst>
              <a:gd name="f10" fmla="val 3600"/>
            </a:avLst>
            <a:gdLst>
              <a:gd name="f1" fmla="val 10800000"/>
              <a:gd name="f2" fmla="val 5400000"/>
              <a:gd name="f3" fmla="val 16200000"/>
              <a:gd name="f4" fmla="val w"/>
              <a:gd name="f5" fmla="val h"/>
              <a:gd name="f6" fmla="val ss"/>
              <a:gd name="f7" fmla="val 0"/>
              <a:gd name="f8" fmla="*/ 5419351 1 1725033"/>
              <a:gd name="f9" fmla="val 45"/>
              <a:gd name="f10" fmla="val 3600"/>
              <a:gd name="f11" fmla="abs f4"/>
              <a:gd name="f12" fmla="abs f5"/>
              <a:gd name="f13" fmla="abs f6"/>
              <a:gd name="f14" fmla="*/ f8 1 180"/>
              <a:gd name="f15" fmla="val f10"/>
              <a:gd name="f16" fmla="+- 0 0 f2"/>
              <a:gd name="f17" fmla="?: f11 f4 1"/>
              <a:gd name="f18" fmla="?: f12 f5 1"/>
              <a:gd name="f19" fmla="?: f13 f6 1"/>
              <a:gd name="f20" fmla="*/ f9 f14 1"/>
              <a:gd name="f21" fmla="+- f7 f15 0"/>
              <a:gd name="f22" fmla="*/ f17 1 21600"/>
              <a:gd name="f23" fmla="*/ f18 1 21600"/>
              <a:gd name="f24" fmla="*/ 21600 f17 1"/>
              <a:gd name="f25" fmla="*/ 21600 f18 1"/>
              <a:gd name="f26" fmla="+- 0 0 f20"/>
              <a:gd name="f27" fmla="+- f7 0 f21"/>
              <a:gd name="f28" fmla="+- f21 0 f7"/>
              <a:gd name="f29" fmla="min f23 f22"/>
              <a:gd name="f30" fmla="*/ f24 1 f19"/>
              <a:gd name="f31" fmla="*/ f25 1 f19"/>
              <a:gd name="f32" fmla="*/ f26 f1 1"/>
              <a:gd name="f33" fmla="abs f27"/>
              <a:gd name="f34" fmla="abs f28"/>
              <a:gd name="f35" fmla="?: f27 f16 f2"/>
              <a:gd name="f36" fmla="?: f27 f2 f16"/>
              <a:gd name="f37" fmla="?: f27 f3 f2"/>
              <a:gd name="f38" fmla="?: f27 f2 f3"/>
              <a:gd name="f39" fmla="?: f28 f16 f2"/>
              <a:gd name="f40" fmla="?: f28 f2 f16"/>
              <a:gd name="f41" fmla="?: f27 0 f1"/>
              <a:gd name="f42" fmla="?: f27 f1 0"/>
              <a:gd name="f43" fmla="val f30"/>
              <a:gd name="f44" fmla="val f31"/>
              <a:gd name="f45" fmla="*/ f32 1 f8"/>
              <a:gd name="f46" fmla="?: f27 f38 f37"/>
              <a:gd name="f47" fmla="?: f27 f37 f38"/>
              <a:gd name="f48" fmla="?: f28 f36 f35"/>
              <a:gd name="f49" fmla="*/ f21 f29 1"/>
              <a:gd name="f50" fmla="*/ f7 f29 1"/>
              <a:gd name="f51" fmla="*/ f33 f29 1"/>
              <a:gd name="f52" fmla="*/ f34 f29 1"/>
              <a:gd name="f53" fmla="+- f44 0 f15"/>
              <a:gd name="f54" fmla="+- f43 0 f15"/>
              <a:gd name="f55" fmla="+- f45 0 f2"/>
              <a:gd name="f56" fmla="?: f28 f47 f46"/>
              <a:gd name="f57" fmla="*/ f44 f29 1"/>
              <a:gd name="f58" fmla="*/ f43 f29 1"/>
              <a:gd name="f59" fmla="+- f55 f2 0"/>
              <a:gd name="f60" fmla="+- f44 0 f53"/>
              <a:gd name="f61" fmla="+- f43 0 f54"/>
              <a:gd name="f62" fmla="+- f53 0 f44"/>
              <a:gd name="f63" fmla="+- f54 0 f43"/>
              <a:gd name="f64" fmla="*/ f53 f29 1"/>
              <a:gd name="f65" fmla="*/ f54 f29 1"/>
              <a:gd name="f66" fmla="*/ f59 f8 1"/>
              <a:gd name="f67" fmla="abs f60"/>
              <a:gd name="f68" fmla="?: f60 0 f1"/>
              <a:gd name="f69" fmla="?: f60 f1 0"/>
              <a:gd name="f70" fmla="?: f60 f39 f40"/>
              <a:gd name="f71" fmla="abs f61"/>
              <a:gd name="f72" fmla="abs f62"/>
              <a:gd name="f73" fmla="?: f61 f16 f2"/>
              <a:gd name="f74" fmla="?: f61 f2 f16"/>
              <a:gd name="f75" fmla="?: f61 f3 f2"/>
              <a:gd name="f76" fmla="?: f61 f2 f3"/>
              <a:gd name="f77" fmla="abs f63"/>
              <a:gd name="f78" fmla="?: f63 f16 f2"/>
              <a:gd name="f79" fmla="?: f63 f2 f16"/>
              <a:gd name="f80" fmla="?: f63 f42 f41"/>
              <a:gd name="f81" fmla="?: f63 f41 f42"/>
              <a:gd name="f82" fmla="*/ f66 1 f1"/>
              <a:gd name="f83" fmla="?: f28 f69 f68"/>
              <a:gd name="f84" fmla="?: f28 f68 f69"/>
              <a:gd name="f85" fmla="?: f61 f76 f75"/>
              <a:gd name="f86" fmla="?: f61 f75 f76"/>
              <a:gd name="f87" fmla="?: f62 f74 f73"/>
              <a:gd name="f88" fmla="?: f27 f80 f81"/>
              <a:gd name="f89" fmla="?: f27 f78 f79"/>
              <a:gd name="f90" fmla="*/ f67 f29 1"/>
              <a:gd name="f91" fmla="*/ f71 f29 1"/>
              <a:gd name="f92" fmla="*/ f72 f29 1"/>
              <a:gd name="f93" fmla="*/ f77 f29 1"/>
              <a:gd name="f94" fmla="+- 0 0 f82"/>
              <a:gd name="f95" fmla="?: f60 f83 f84"/>
              <a:gd name="f96" fmla="?: f62 f86 f85"/>
              <a:gd name="f97" fmla="+- 0 0 f94"/>
              <a:gd name="f98" fmla="*/ f97 f1 1"/>
              <a:gd name="f99" fmla="*/ f98 1 f8"/>
              <a:gd name="f100" fmla="+- f99 0 f2"/>
              <a:gd name="f101" fmla="cos 1 f100"/>
              <a:gd name="f102" fmla="+- 0 0 f101"/>
              <a:gd name="f103" fmla="+- 0 0 f102"/>
              <a:gd name="f104" fmla="val f103"/>
              <a:gd name="f105" fmla="+- 0 0 f104"/>
              <a:gd name="f106" fmla="*/ f15 f105 1"/>
              <a:gd name="f107" fmla="*/ f106 3163 1"/>
              <a:gd name="f108" fmla="*/ f107 1 7636"/>
              <a:gd name="f109" fmla="+- f7 f108 0"/>
              <a:gd name="f110" fmla="+- f43 0 f108"/>
              <a:gd name="f111" fmla="+- f44 0 f108"/>
              <a:gd name="f112" fmla="*/ f109 f29 1"/>
              <a:gd name="f113" fmla="*/ f110 f29 1"/>
              <a:gd name="f114" fmla="*/ f111 f29 1"/>
            </a:gdLst>
            <a:ahLst/>
            <a:cxnLst>
              <a:cxn ang="3cd4">
                <a:pos x="hc" y="t"/>
              </a:cxn>
              <a:cxn ang="0">
                <a:pos x="r" y="vc"/>
              </a:cxn>
              <a:cxn ang="cd4">
                <a:pos x="hc" y="b"/>
              </a:cxn>
              <a:cxn ang="cd2">
                <a:pos x="l" y="vc"/>
              </a:cxn>
            </a:cxnLst>
            <a:rect l="f112" t="f112" r="f113" b="f114"/>
            <a:pathLst>
              <a:path>
                <a:moveTo>
                  <a:pt x="f49" y="f50"/>
                </a:moveTo>
                <a:arcTo wR="f51" hR="f52" stAng="f56" swAng="f48"/>
                <a:lnTo>
                  <a:pt x="f50" y="f64"/>
                </a:lnTo>
                <a:arcTo wR="f52" hR="f90" stAng="f95" swAng="f70"/>
                <a:lnTo>
                  <a:pt x="f65" y="f57"/>
                </a:lnTo>
                <a:arcTo wR="f91" hR="f92" stAng="f96" swAng="f87"/>
                <a:lnTo>
                  <a:pt x="f58" y="f49"/>
                </a:lnTo>
                <a:arcTo wR="f93" hR="f51" stAng="f88" swAng="f89"/>
                <a:close/>
              </a:path>
            </a:pathLst>
          </a:custGeom>
          <a:solidFill>
            <a:srgbClr val="9D25B1"/>
          </a:solidFill>
          <a:ln>
            <a:noFill/>
            <a:prstDash val="solid"/>
          </a:ln>
        </p:spPr>
        <p:txBody>
          <a:bodyPr vert="horz" wrap="square" lIns="91440" tIns="45720" rIns="91440" bIns="45720" anchor="ctr" anchorCtr="0" compatLnSpc="1"/>
          <a:lstStyle/>
          <a:p>
            <a:pPr lvl="0">
              <a:defRPr sz="1800" b="0" i="0" u="none" strike="noStrike" kern="0" cap="none" spc="0" baseline="0">
                <a:solidFill>
                  <a:srgbClr val="000000"/>
                </a:solidFill>
                <a:uFillTx/>
              </a:defRPr>
            </a:pPr>
            <a:r>
              <a:rPr lang="de-DE" sz="2400" b="1" cap="all" dirty="0" err="1">
                <a:solidFill>
                  <a:srgbClr val="FFFFFF"/>
                </a:solidFill>
                <a:effectLst>
                  <a:outerShdw blurRad="38100" dist="38100" dir="2700000" algn="tl">
                    <a:srgbClr val="000000">
                      <a:alpha val="43137"/>
                    </a:srgbClr>
                  </a:outerShdw>
                </a:effectLst>
                <a:latin typeface="Century" pitchFamily="18" charset="0"/>
              </a:rPr>
              <a:t>rules</a:t>
            </a:r>
            <a:r>
              <a:rPr lang="de-DE" sz="2400" b="1" cap="all" dirty="0">
                <a:solidFill>
                  <a:srgbClr val="FFFFFF"/>
                </a:solidFill>
                <a:effectLst>
                  <a:outerShdw blurRad="38100" dist="38100" dir="2700000" algn="tl">
                    <a:srgbClr val="000000">
                      <a:alpha val="43137"/>
                    </a:srgbClr>
                  </a:outerShdw>
                </a:effectLst>
                <a:latin typeface="Century" pitchFamily="18" charset="0"/>
              </a:rPr>
              <a:t> </a:t>
            </a:r>
            <a:r>
              <a:rPr lang="de-DE" sz="2400" b="1" cap="all" dirty="0" err="1">
                <a:solidFill>
                  <a:srgbClr val="FFFFFF"/>
                </a:solidFill>
                <a:effectLst>
                  <a:outerShdw blurRad="38100" dist="38100" dir="2700000" algn="tl">
                    <a:srgbClr val="000000">
                      <a:alpha val="43137"/>
                    </a:srgbClr>
                  </a:outerShdw>
                </a:effectLst>
                <a:latin typeface="Century" pitchFamily="18" charset="0"/>
              </a:rPr>
              <a:t>of</a:t>
            </a:r>
            <a:r>
              <a:rPr lang="de-DE" sz="2400" b="1" cap="all" dirty="0">
                <a:solidFill>
                  <a:srgbClr val="FFFFFF"/>
                </a:solidFill>
                <a:effectLst>
                  <a:outerShdw blurRad="38100" dist="38100" dir="2700000" algn="tl">
                    <a:srgbClr val="000000">
                      <a:alpha val="43137"/>
                    </a:srgbClr>
                  </a:outerShdw>
                </a:effectLst>
                <a:latin typeface="Century" pitchFamily="18" charset="0"/>
              </a:rPr>
              <a:t> </a:t>
            </a:r>
            <a:r>
              <a:rPr lang="de-DE" sz="2400" b="1" cap="all" dirty="0" err="1">
                <a:solidFill>
                  <a:srgbClr val="FFFFFF"/>
                </a:solidFill>
                <a:effectLst>
                  <a:outerShdw blurRad="38100" dist="38100" dir="2700000" algn="tl">
                    <a:srgbClr val="000000">
                      <a:alpha val="43137"/>
                    </a:srgbClr>
                  </a:outerShdw>
                </a:effectLst>
                <a:latin typeface="Century" pitchFamily="18" charset="0"/>
              </a:rPr>
              <a:t>the</a:t>
            </a:r>
            <a:r>
              <a:rPr lang="de-DE" sz="2400" b="1" cap="all" dirty="0">
                <a:solidFill>
                  <a:srgbClr val="FFFFFF"/>
                </a:solidFill>
                <a:effectLst>
                  <a:outerShdw blurRad="38100" dist="38100" dir="2700000" algn="tl">
                    <a:srgbClr val="000000">
                      <a:alpha val="43137"/>
                    </a:srgbClr>
                  </a:outerShdw>
                </a:effectLst>
                <a:latin typeface="Century" pitchFamily="18" charset="0"/>
              </a:rPr>
              <a:t> </a:t>
            </a:r>
            <a:r>
              <a:rPr lang="de-DE" sz="2400" b="1" cap="all" dirty="0" err="1" smtClean="0">
                <a:solidFill>
                  <a:srgbClr val="FFFFFF"/>
                </a:solidFill>
                <a:effectLst>
                  <a:outerShdw blurRad="38100" dist="38100" dir="2700000" algn="tl">
                    <a:srgbClr val="000000">
                      <a:alpha val="43137"/>
                    </a:srgbClr>
                  </a:outerShdw>
                </a:effectLst>
                <a:latin typeface="Century" pitchFamily="18" charset="0"/>
              </a:rPr>
              <a:t>road</a:t>
            </a:r>
            <a:endParaRPr lang="de-DE" sz="2400" b="1" cap="all" dirty="0" smtClean="0">
              <a:solidFill>
                <a:srgbClr val="FFFFFF"/>
              </a:solidFill>
              <a:effectLst>
                <a:outerShdw blurRad="38100" dist="38100" dir="2700000" algn="tl">
                  <a:srgbClr val="000000">
                    <a:alpha val="43137"/>
                  </a:srgbClr>
                </a:outerShdw>
              </a:effectLst>
              <a:latin typeface="Century" pitchFamily="18" charset="0"/>
            </a:endParaRPr>
          </a:p>
          <a:p>
            <a:pPr lvl="0">
              <a:defRPr sz="1800" b="0" i="0" u="none" strike="noStrike" kern="0" cap="none" spc="0" baseline="0">
                <a:solidFill>
                  <a:srgbClr val="000000"/>
                </a:solidFill>
                <a:uFillTx/>
              </a:defRPr>
            </a:pPr>
            <a:r>
              <a:rPr lang="en-US" sz="2400" b="1" cap="all" dirty="0">
                <a:solidFill>
                  <a:srgbClr val="FFFFFF"/>
                </a:solidFill>
                <a:effectLst>
                  <a:outerShdw blurRad="38100" dist="38100" dir="2700000" algn="tl">
                    <a:srgbClr val="000000">
                      <a:alpha val="43137"/>
                    </a:srgbClr>
                  </a:outerShdw>
                </a:effectLst>
                <a:latin typeface="Century" pitchFamily="18" charset="0"/>
              </a:rPr>
              <a:t>#2 Ride predictably…</a:t>
            </a:r>
            <a:endParaRPr lang="de-DE" sz="2400" b="1" cap="all" dirty="0">
              <a:solidFill>
                <a:srgbClr val="FFFFFF"/>
              </a:solidFill>
              <a:effectLst>
                <a:outerShdw blurRad="38100" dist="38100" dir="2700000" algn="tl">
                  <a:srgbClr val="000000">
                    <a:alpha val="43137"/>
                  </a:srgbClr>
                </a:outerShdw>
              </a:effectLst>
              <a:latin typeface="Century" pitchFamily="18" charset="0"/>
            </a:endParaRPr>
          </a:p>
        </p:txBody>
      </p:sp>
      <p:cxnSp>
        <p:nvCxnSpPr>
          <p:cNvPr id="4" name="Gerade Verbindung 8"/>
          <p:cNvCxnSpPr/>
          <p:nvPr/>
        </p:nvCxnSpPr>
        <p:spPr>
          <a:xfrm>
            <a:off x="0" y="6309323"/>
            <a:ext cx="9144000" cy="0"/>
          </a:xfrm>
          <a:prstGeom prst="straightConnector1">
            <a:avLst/>
          </a:prstGeom>
          <a:noFill/>
          <a:ln w="9528">
            <a:solidFill>
              <a:srgbClr val="A6A6A6"/>
            </a:solidFill>
            <a:prstDash val="solid"/>
          </a:ln>
        </p:spPr>
      </p:cxnSp>
      <p:sp>
        <p:nvSpPr>
          <p:cNvPr id="5" name="Textfeld 10"/>
          <p:cNvSpPr txBox="1"/>
          <p:nvPr/>
        </p:nvSpPr>
        <p:spPr>
          <a:xfrm>
            <a:off x="6804251" y="6453332"/>
            <a:ext cx="2088233" cy="246220"/>
          </a:xfrm>
          <a:prstGeom prst="rect">
            <a:avLst/>
          </a:prstGeom>
          <a:noFill/>
          <a:ln>
            <a:noFill/>
          </a:ln>
        </p:spPr>
        <p:txBody>
          <a:bodyPr vert="horz" wrap="square" lIns="91440" tIns="45720" rIns="91440" bIns="45720" anchor="t" anchorCtr="0" compatLnSpc="1">
            <a:sp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de-DE" sz="1000" b="0" i="0" u="none" strike="noStrike" kern="1200" cap="none" spc="0" baseline="0" dirty="0" err="1">
                <a:solidFill>
                  <a:srgbClr val="7F7F7F"/>
                </a:solidFill>
                <a:uFillTx/>
                <a:latin typeface="Georgia" pitchFamily="18"/>
              </a:rPr>
              <a:t>Let‘s</a:t>
            </a:r>
            <a:r>
              <a:rPr lang="de-DE" sz="1000" b="0" i="0" u="none" strike="noStrike" kern="1200" cap="none" spc="0" baseline="0" dirty="0">
                <a:solidFill>
                  <a:srgbClr val="7F7F7F"/>
                </a:solidFill>
                <a:uFillTx/>
                <a:latin typeface="Georgia" pitchFamily="18"/>
              </a:rPr>
              <a:t> </a:t>
            </a:r>
            <a:r>
              <a:rPr lang="de-DE" sz="1000" b="0" i="0" u="none" strike="noStrike" kern="1200" cap="none" spc="0" baseline="0" dirty="0" err="1" smtClean="0">
                <a:solidFill>
                  <a:srgbClr val="7F7F7F"/>
                </a:solidFill>
                <a:uFillTx/>
                <a:latin typeface="Georgia" pitchFamily="18"/>
              </a:rPr>
              <a:t>Explore</a:t>
            </a:r>
            <a:r>
              <a:rPr lang="de-DE" sz="1000" b="0" i="0" u="none" strike="noStrike" kern="1200" cap="none" spc="0" baseline="0" dirty="0" smtClean="0">
                <a:solidFill>
                  <a:srgbClr val="7F7F7F"/>
                </a:solidFill>
                <a:uFillTx/>
                <a:latin typeface="Georgia" pitchFamily="18"/>
              </a:rPr>
              <a:t> </a:t>
            </a:r>
            <a:r>
              <a:rPr lang="de-DE" sz="1000" b="0" i="0" u="none" strike="noStrike" kern="1200" cap="none" spc="0" baseline="0" dirty="0">
                <a:solidFill>
                  <a:srgbClr val="7F7F7F"/>
                </a:solidFill>
                <a:uFillTx/>
                <a:latin typeface="Georgia" pitchFamily="18"/>
              </a:rPr>
              <a:t>Modern Germany</a:t>
            </a:r>
            <a:endParaRPr lang="de-DE" sz="1000" b="0" i="0" u="none" strike="noStrike" kern="1200" cap="none" spc="0" baseline="0" dirty="0">
              <a:solidFill>
                <a:srgbClr val="7F7F7F"/>
              </a:solidFill>
              <a:uFillTx/>
              <a:latin typeface="Calibri"/>
            </a:endParaRPr>
          </a:p>
        </p:txBody>
      </p:sp>
      <p:sp>
        <p:nvSpPr>
          <p:cNvPr id="25" name="Ellipse 24"/>
          <p:cNvSpPr/>
          <p:nvPr/>
        </p:nvSpPr>
        <p:spPr>
          <a:xfrm>
            <a:off x="7939144" y="158160"/>
            <a:ext cx="1080000" cy="1080000"/>
          </a:xfrm>
          <a:prstGeom prst="ellipse">
            <a:avLst/>
          </a:prstGeom>
          <a:solidFill>
            <a:srgbClr val="9D25B1"/>
          </a:solidFill>
          <a:ln w="1270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bg1"/>
                </a:solidFill>
                <a:latin typeface="Century" pitchFamily="18" charset="0"/>
              </a:rPr>
              <a:t>2.4</a:t>
            </a:r>
            <a:endParaRPr lang="de-DE" b="1" dirty="0">
              <a:solidFill>
                <a:schemeClr val="bg1"/>
              </a:solidFill>
              <a:latin typeface="Century" pitchFamily="18" charset="0"/>
            </a:endParaRPr>
          </a:p>
        </p:txBody>
      </p:sp>
      <p:sp>
        <p:nvSpPr>
          <p:cNvPr id="6" name="Abgerundetes Rechteck 5"/>
          <p:cNvSpPr/>
          <p:nvPr/>
        </p:nvSpPr>
        <p:spPr>
          <a:xfrm>
            <a:off x="251525" y="5157192"/>
            <a:ext cx="8640960" cy="951880"/>
          </a:xfrm>
          <a:prstGeom prst="roundRect">
            <a:avLst/>
          </a:prstGeom>
          <a:solidFill>
            <a:srgbClr val="9D25B1"/>
          </a:solidFill>
          <a:ln w="63500">
            <a:solidFill>
              <a:srgbClr val="FFFF00"/>
            </a:solidFill>
          </a:ln>
          <a:effectLst>
            <a:glow rad="2286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soft" dir="t">
                <a:rot lat="0" lon="0" rev="10800000"/>
              </a:lightRig>
            </a:scene3d>
            <a:sp3d>
              <a:bevelT w="27940" h="12700"/>
              <a:contourClr>
                <a:srgbClr val="DDDDDD"/>
              </a:contourClr>
            </a:sp3d>
          </a:bodyPr>
          <a:lstStyle/>
          <a:p>
            <a:r>
              <a:rPr lang="en-US" sz="2400" b="1" dirty="0">
                <a:solidFill>
                  <a:srgbClr val="FFFFFF"/>
                </a:solidFill>
                <a:effectLst>
                  <a:outerShdw blurRad="38100" dist="38100" dir="2700000" algn="tl">
                    <a:srgbClr val="000000">
                      <a:alpha val="43137"/>
                    </a:srgbClr>
                  </a:outerShdw>
                </a:effectLst>
                <a:latin typeface="Century" pitchFamily="18" charset="0"/>
              </a:rPr>
              <a:t>…ride in a straight line, don’t weave in and out of traffic.</a:t>
            </a:r>
          </a:p>
        </p:txBody>
      </p:sp>
      <p:pic>
        <p:nvPicPr>
          <p:cNvPr id="26626" name="Picture 2" descr="C:\Users\Corina\Documents\Work\Goethe\046.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95508" y="1549682"/>
            <a:ext cx="4521981" cy="3391486"/>
          </a:xfrm>
          <a:prstGeom prst="rect">
            <a:avLst/>
          </a:prstGeom>
          <a:ln w="254000">
            <a:solidFill>
              <a:srgbClr val="FFFF00"/>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74110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bgerundetes Rechteck 3"/>
          <p:cNvSpPr/>
          <p:nvPr/>
        </p:nvSpPr>
        <p:spPr>
          <a:xfrm>
            <a:off x="251524" y="188640"/>
            <a:ext cx="8640961" cy="1008107"/>
          </a:xfrm>
          <a:custGeom>
            <a:avLst>
              <a:gd name="f10" fmla="val 3600"/>
            </a:avLst>
            <a:gdLst>
              <a:gd name="f1" fmla="val 10800000"/>
              <a:gd name="f2" fmla="val 5400000"/>
              <a:gd name="f3" fmla="val 16200000"/>
              <a:gd name="f4" fmla="val w"/>
              <a:gd name="f5" fmla="val h"/>
              <a:gd name="f6" fmla="val ss"/>
              <a:gd name="f7" fmla="val 0"/>
              <a:gd name="f8" fmla="*/ 5419351 1 1725033"/>
              <a:gd name="f9" fmla="val 45"/>
              <a:gd name="f10" fmla="val 3600"/>
              <a:gd name="f11" fmla="abs f4"/>
              <a:gd name="f12" fmla="abs f5"/>
              <a:gd name="f13" fmla="abs f6"/>
              <a:gd name="f14" fmla="*/ f8 1 180"/>
              <a:gd name="f15" fmla="val f10"/>
              <a:gd name="f16" fmla="+- 0 0 f2"/>
              <a:gd name="f17" fmla="?: f11 f4 1"/>
              <a:gd name="f18" fmla="?: f12 f5 1"/>
              <a:gd name="f19" fmla="?: f13 f6 1"/>
              <a:gd name="f20" fmla="*/ f9 f14 1"/>
              <a:gd name="f21" fmla="+- f7 f15 0"/>
              <a:gd name="f22" fmla="*/ f17 1 21600"/>
              <a:gd name="f23" fmla="*/ f18 1 21600"/>
              <a:gd name="f24" fmla="*/ 21600 f17 1"/>
              <a:gd name="f25" fmla="*/ 21600 f18 1"/>
              <a:gd name="f26" fmla="+- 0 0 f20"/>
              <a:gd name="f27" fmla="+- f7 0 f21"/>
              <a:gd name="f28" fmla="+- f21 0 f7"/>
              <a:gd name="f29" fmla="min f23 f22"/>
              <a:gd name="f30" fmla="*/ f24 1 f19"/>
              <a:gd name="f31" fmla="*/ f25 1 f19"/>
              <a:gd name="f32" fmla="*/ f26 f1 1"/>
              <a:gd name="f33" fmla="abs f27"/>
              <a:gd name="f34" fmla="abs f28"/>
              <a:gd name="f35" fmla="?: f27 f16 f2"/>
              <a:gd name="f36" fmla="?: f27 f2 f16"/>
              <a:gd name="f37" fmla="?: f27 f3 f2"/>
              <a:gd name="f38" fmla="?: f27 f2 f3"/>
              <a:gd name="f39" fmla="?: f28 f16 f2"/>
              <a:gd name="f40" fmla="?: f28 f2 f16"/>
              <a:gd name="f41" fmla="?: f27 0 f1"/>
              <a:gd name="f42" fmla="?: f27 f1 0"/>
              <a:gd name="f43" fmla="val f30"/>
              <a:gd name="f44" fmla="val f31"/>
              <a:gd name="f45" fmla="*/ f32 1 f8"/>
              <a:gd name="f46" fmla="?: f27 f38 f37"/>
              <a:gd name="f47" fmla="?: f27 f37 f38"/>
              <a:gd name="f48" fmla="?: f28 f36 f35"/>
              <a:gd name="f49" fmla="*/ f21 f29 1"/>
              <a:gd name="f50" fmla="*/ f7 f29 1"/>
              <a:gd name="f51" fmla="*/ f33 f29 1"/>
              <a:gd name="f52" fmla="*/ f34 f29 1"/>
              <a:gd name="f53" fmla="+- f44 0 f15"/>
              <a:gd name="f54" fmla="+- f43 0 f15"/>
              <a:gd name="f55" fmla="+- f45 0 f2"/>
              <a:gd name="f56" fmla="?: f28 f47 f46"/>
              <a:gd name="f57" fmla="*/ f44 f29 1"/>
              <a:gd name="f58" fmla="*/ f43 f29 1"/>
              <a:gd name="f59" fmla="+- f55 f2 0"/>
              <a:gd name="f60" fmla="+- f44 0 f53"/>
              <a:gd name="f61" fmla="+- f43 0 f54"/>
              <a:gd name="f62" fmla="+- f53 0 f44"/>
              <a:gd name="f63" fmla="+- f54 0 f43"/>
              <a:gd name="f64" fmla="*/ f53 f29 1"/>
              <a:gd name="f65" fmla="*/ f54 f29 1"/>
              <a:gd name="f66" fmla="*/ f59 f8 1"/>
              <a:gd name="f67" fmla="abs f60"/>
              <a:gd name="f68" fmla="?: f60 0 f1"/>
              <a:gd name="f69" fmla="?: f60 f1 0"/>
              <a:gd name="f70" fmla="?: f60 f39 f40"/>
              <a:gd name="f71" fmla="abs f61"/>
              <a:gd name="f72" fmla="abs f62"/>
              <a:gd name="f73" fmla="?: f61 f16 f2"/>
              <a:gd name="f74" fmla="?: f61 f2 f16"/>
              <a:gd name="f75" fmla="?: f61 f3 f2"/>
              <a:gd name="f76" fmla="?: f61 f2 f3"/>
              <a:gd name="f77" fmla="abs f63"/>
              <a:gd name="f78" fmla="?: f63 f16 f2"/>
              <a:gd name="f79" fmla="?: f63 f2 f16"/>
              <a:gd name="f80" fmla="?: f63 f42 f41"/>
              <a:gd name="f81" fmla="?: f63 f41 f42"/>
              <a:gd name="f82" fmla="*/ f66 1 f1"/>
              <a:gd name="f83" fmla="?: f28 f69 f68"/>
              <a:gd name="f84" fmla="?: f28 f68 f69"/>
              <a:gd name="f85" fmla="?: f61 f76 f75"/>
              <a:gd name="f86" fmla="?: f61 f75 f76"/>
              <a:gd name="f87" fmla="?: f62 f74 f73"/>
              <a:gd name="f88" fmla="?: f27 f80 f81"/>
              <a:gd name="f89" fmla="?: f27 f78 f79"/>
              <a:gd name="f90" fmla="*/ f67 f29 1"/>
              <a:gd name="f91" fmla="*/ f71 f29 1"/>
              <a:gd name="f92" fmla="*/ f72 f29 1"/>
              <a:gd name="f93" fmla="*/ f77 f29 1"/>
              <a:gd name="f94" fmla="+- 0 0 f82"/>
              <a:gd name="f95" fmla="?: f60 f83 f84"/>
              <a:gd name="f96" fmla="?: f62 f86 f85"/>
              <a:gd name="f97" fmla="+- 0 0 f94"/>
              <a:gd name="f98" fmla="*/ f97 f1 1"/>
              <a:gd name="f99" fmla="*/ f98 1 f8"/>
              <a:gd name="f100" fmla="+- f99 0 f2"/>
              <a:gd name="f101" fmla="cos 1 f100"/>
              <a:gd name="f102" fmla="+- 0 0 f101"/>
              <a:gd name="f103" fmla="+- 0 0 f102"/>
              <a:gd name="f104" fmla="val f103"/>
              <a:gd name="f105" fmla="+- 0 0 f104"/>
              <a:gd name="f106" fmla="*/ f15 f105 1"/>
              <a:gd name="f107" fmla="*/ f106 3163 1"/>
              <a:gd name="f108" fmla="*/ f107 1 7636"/>
              <a:gd name="f109" fmla="+- f7 f108 0"/>
              <a:gd name="f110" fmla="+- f43 0 f108"/>
              <a:gd name="f111" fmla="+- f44 0 f108"/>
              <a:gd name="f112" fmla="*/ f109 f29 1"/>
              <a:gd name="f113" fmla="*/ f110 f29 1"/>
              <a:gd name="f114" fmla="*/ f111 f29 1"/>
            </a:gdLst>
            <a:ahLst/>
            <a:cxnLst>
              <a:cxn ang="3cd4">
                <a:pos x="hc" y="t"/>
              </a:cxn>
              <a:cxn ang="0">
                <a:pos x="r" y="vc"/>
              </a:cxn>
              <a:cxn ang="cd4">
                <a:pos x="hc" y="b"/>
              </a:cxn>
              <a:cxn ang="cd2">
                <a:pos x="l" y="vc"/>
              </a:cxn>
            </a:cxnLst>
            <a:rect l="f112" t="f112" r="f113" b="f114"/>
            <a:pathLst>
              <a:path>
                <a:moveTo>
                  <a:pt x="f49" y="f50"/>
                </a:moveTo>
                <a:arcTo wR="f51" hR="f52" stAng="f56" swAng="f48"/>
                <a:lnTo>
                  <a:pt x="f50" y="f64"/>
                </a:lnTo>
                <a:arcTo wR="f52" hR="f90" stAng="f95" swAng="f70"/>
                <a:lnTo>
                  <a:pt x="f65" y="f57"/>
                </a:lnTo>
                <a:arcTo wR="f91" hR="f92" stAng="f96" swAng="f87"/>
                <a:lnTo>
                  <a:pt x="f58" y="f49"/>
                </a:lnTo>
                <a:arcTo wR="f93" hR="f51" stAng="f88" swAng="f89"/>
                <a:close/>
              </a:path>
            </a:pathLst>
          </a:custGeom>
          <a:solidFill>
            <a:srgbClr val="9D25B1"/>
          </a:solidFill>
          <a:ln>
            <a:noFill/>
            <a:prstDash val="solid"/>
          </a:ln>
        </p:spPr>
        <p:txBody>
          <a:bodyPr vert="horz" wrap="square" lIns="91440" tIns="45720" rIns="91440" bIns="45720" anchor="ctr" anchorCtr="0" compatLnSpc="1"/>
          <a:lstStyle/>
          <a:p>
            <a:pPr lvl="0">
              <a:defRPr sz="1800" b="0" i="0" u="none" strike="noStrike" kern="0" cap="none" spc="0" baseline="0">
                <a:solidFill>
                  <a:srgbClr val="000000"/>
                </a:solidFill>
                <a:uFillTx/>
              </a:defRPr>
            </a:pPr>
            <a:r>
              <a:rPr lang="de-DE" sz="2400" b="1" cap="all" dirty="0" err="1">
                <a:solidFill>
                  <a:srgbClr val="FFFFFF"/>
                </a:solidFill>
                <a:effectLst>
                  <a:outerShdw blurRad="38100" dist="38100" dir="2700000" algn="tl">
                    <a:srgbClr val="000000">
                      <a:alpha val="43137"/>
                    </a:srgbClr>
                  </a:outerShdw>
                </a:effectLst>
                <a:latin typeface="Century" pitchFamily="18" charset="0"/>
              </a:rPr>
              <a:t>rules</a:t>
            </a:r>
            <a:r>
              <a:rPr lang="de-DE" sz="2400" b="1" cap="all" dirty="0">
                <a:solidFill>
                  <a:srgbClr val="FFFFFF"/>
                </a:solidFill>
                <a:effectLst>
                  <a:outerShdw blurRad="38100" dist="38100" dir="2700000" algn="tl">
                    <a:srgbClr val="000000">
                      <a:alpha val="43137"/>
                    </a:srgbClr>
                  </a:outerShdw>
                </a:effectLst>
                <a:latin typeface="Century" pitchFamily="18" charset="0"/>
              </a:rPr>
              <a:t> </a:t>
            </a:r>
            <a:r>
              <a:rPr lang="de-DE" sz="2400" b="1" cap="all" dirty="0" err="1">
                <a:solidFill>
                  <a:srgbClr val="FFFFFF"/>
                </a:solidFill>
                <a:effectLst>
                  <a:outerShdw blurRad="38100" dist="38100" dir="2700000" algn="tl">
                    <a:srgbClr val="000000">
                      <a:alpha val="43137"/>
                    </a:srgbClr>
                  </a:outerShdw>
                </a:effectLst>
                <a:latin typeface="Century" pitchFamily="18" charset="0"/>
              </a:rPr>
              <a:t>of</a:t>
            </a:r>
            <a:r>
              <a:rPr lang="de-DE" sz="2400" b="1" cap="all" dirty="0">
                <a:solidFill>
                  <a:srgbClr val="FFFFFF"/>
                </a:solidFill>
                <a:effectLst>
                  <a:outerShdw blurRad="38100" dist="38100" dir="2700000" algn="tl">
                    <a:srgbClr val="000000">
                      <a:alpha val="43137"/>
                    </a:srgbClr>
                  </a:outerShdw>
                </a:effectLst>
                <a:latin typeface="Century" pitchFamily="18" charset="0"/>
              </a:rPr>
              <a:t> </a:t>
            </a:r>
            <a:r>
              <a:rPr lang="de-DE" sz="2400" b="1" cap="all" dirty="0" err="1">
                <a:solidFill>
                  <a:srgbClr val="FFFFFF"/>
                </a:solidFill>
                <a:effectLst>
                  <a:outerShdw blurRad="38100" dist="38100" dir="2700000" algn="tl">
                    <a:srgbClr val="000000">
                      <a:alpha val="43137"/>
                    </a:srgbClr>
                  </a:outerShdw>
                </a:effectLst>
                <a:latin typeface="Century" pitchFamily="18" charset="0"/>
              </a:rPr>
              <a:t>the</a:t>
            </a:r>
            <a:r>
              <a:rPr lang="de-DE" sz="2400" b="1" cap="all" dirty="0">
                <a:solidFill>
                  <a:srgbClr val="FFFFFF"/>
                </a:solidFill>
                <a:effectLst>
                  <a:outerShdw blurRad="38100" dist="38100" dir="2700000" algn="tl">
                    <a:srgbClr val="000000">
                      <a:alpha val="43137"/>
                    </a:srgbClr>
                  </a:outerShdw>
                </a:effectLst>
                <a:latin typeface="Century" pitchFamily="18" charset="0"/>
              </a:rPr>
              <a:t> </a:t>
            </a:r>
            <a:r>
              <a:rPr lang="de-DE" sz="2400" b="1" cap="all" dirty="0" err="1" smtClean="0">
                <a:solidFill>
                  <a:srgbClr val="FFFFFF"/>
                </a:solidFill>
                <a:effectLst>
                  <a:outerShdw blurRad="38100" dist="38100" dir="2700000" algn="tl">
                    <a:srgbClr val="000000">
                      <a:alpha val="43137"/>
                    </a:srgbClr>
                  </a:outerShdw>
                </a:effectLst>
                <a:latin typeface="Century" pitchFamily="18" charset="0"/>
              </a:rPr>
              <a:t>road</a:t>
            </a:r>
            <a:endParaRPr lang="de-DE" sz="2400" b="1" cap="all" dirty="0" smtClean="0">
              <a:solidFill>
                <a:srgbClr val="FFFFFF"/>
              </a:solidFill>
              <a:effectLst>
                <a:outerShdw blurRad="38100" dist="38100" dir="2700000" algn="tl">
                  <a:srgbClr val="000000">
                    <a:alpha val="43137"/>
                  </a:srgbClr>
                </a:outerShdw>
              </a:effectLst>
              <a:latin typeface="Century" pitchFamily="18" charset="0"/>
            </a:endParaRPr>
          </a:p>
          <a:p>
            <a:pPr lvl="0">
              <a:defRPr sz="1800" b="0" i="0" u="none" strike="noStrike" kern="0" cap="none" spc="0" baseline="0">
                <a:solidFill>
                  <a:srgbClr val="000000"/>
                </a:solidFill>
                <a:uFillTx/>
              </a:defRPr>
            </a:pPr>
            <a:r>
              <a:rPr lang="en-US" sz="2400" b="1" cap="all" dirty="0">
                <a:solidFill>
                  <a:srgbClr val="FFFFFF"/>
                </a:solidFill>
                <a:effectLst>
                  <a:outerShdw blurRad="38100" dist="38100" dir="2700000" algn="tl">
                    <a:srgbClr val="000000">
                      <a:alpha val="43137"/>
                    </a:srgbClr>
                  </a:outerShdw>
                </a:effectLst>
                <a:latin typeface="Century" pitchFamily="18" charset="0"/>
              </a:rPr>
              <a:t>#3 Ring your bell …</a:t>
            </a:r>
            <a:endParaRPr lang="de-DE" sz="2400" b="1" cap="all" dirty="0">
              <a:solidFill>
                <a:srgbClr val="FFFFFF"/>
              </a:solidFill>
              <a:effectLst>
                <a:outerShdw blurRad="38100" dist="38100" dir="2700000" algn="tl">
                  <a:srgbClr val="000000">
                    <a:alpha val="43137"/>
                  </a:srgbClr>
                </a:outerShdw>
              </a:effectLst>
              <a:latin typeface="Century" pitchFamily="18" charset="0"/>
            </a:endParaRPr>
          </a:p>
        </p:txBody>
      </p:sp>
      <p:cxnSp>
        <p:nvCxnSpPr>
          <p:cNvPr id="4" name="Gerade Verbindung 8"/>
          <p:cNvCxnSpPr/>
          <p:nvPr/>
        </p:nvCxnSpPr>
        <p:spPr>
          <a:xfrm>
            <a:off x="0" y="6309323"/>
            <a:ext cx="9144000" cy="0"/>
          </a:xfrm>
          <a:prstGeom prst="straightConnector1">
            <a:avLst/>
          </a:prstGeom>
          <a:noFill/>
          <a:ln w="9528">
            <a:solidFill>
              <a:srgbClr val="A6A6A6"/>
            </a:solidFill>
            <a:prstDash val="solid"/>
          </a:ln>
        </p:spPr>
      </p:cxnSp>
      <p:sp>
        <p:nvSpPr>
          <p:cNvPr id="5" name="Textfeld 10"/>
          <p:cNvSpPr txBox="1"/>
          <p:nvPr/>
        </p:nvSpPr>
        <p:spPr>
          <a:xfrm>
            <a:off x="6804251" y="6453332"/>
            <a:ext cx="2088233" cy="246220"/>
          </a:xfrm>
          <a:prstGeom prst="rect">
            <a:avLst/>
          </a:prstGeom>
          <a:noFill/>
          <a:ln>
            <a:noFill/>
          </a:ln>
        </p:spPr>
        <p:txBody>
          <a:bodyPr vert="horz" wrap="square" lIns="91440" tIns="45720" rIns="91440" bIns="45720" anchor="t" anchorCtr="0" compatLnSpc="1">
            <a:sp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de-DE" sz="1000" b="0" i="0" u="none" strike="noStrike" kern="1200" cap="none" spc="0" baseline="0" dirty="0" err="1">
                <a:solidFill>
                  <a:srgbClr val="7F7F7F"/>
                </a:solidFill>
                <a:uFillTx/>
                <a:latin typeface="Georgia" pitchFamily="18"/>
              </a:rPr>
              <a:t>Let‘s</a:t>
            </a:r>
            <a:r>
              <a:rPr lang="de-DE" sz="1000" b="0" i="0" u="none" strike="noStrike" kern="1200" cap="none" spc="0" baseline="0" dirty="0">
                <a:solidFill>
                  <a:srgbClr val="7F7F7F"/>
                </a:solidFill>
                <a:uFillTx/>
                <a:latin typeface="Georgia" pitchFamily="18"/>
              </a:rPr>
              <a:t> </a:t>
            </a:r>
            <a:r>
              <a:rPr lang="de-DE" sz="1000" b="0" i="0" u="none" strike="noStrike" kern="1200" cap="none" spc="0" baseline="0" dirty="0" err="1" smtClean="0">
                <a:solidFill>
                  <a:srgbClr val="7F7F7F"/>
                </a:solidFill>
                <a:uFillTx/>
                <a:latin typeface="Georgia" pitchFamily="18"/>
              </a:rPr>
              <a:t>Explore</a:t>
            </a:r>
            <a:r>
              <a:rPr lang="de-DE" sz="1000" b="0" i="0" u="none" strike="noStrike" kern="1200" cap="none" spc="0" baseline="0" dirty="0" smtClean="0">
                <a:solidFill>
                  <a:srgbClr val="7F7F7F"/>
                </a:solidFill>
                <a:uFillTx/>
                <a:latin typeface="Georgia" pitchFamily="18"/>
              </a:rPr>
              <a:t> </a:t>
            </a:r>
            <a:r>
              <a:rPr lang="de-DE" sz="1000" b="0" i="0" u="none" strike="noStrike" kern="1200" cap="none" spc="0" baseline="0" dirty="0">
                <a:solidFill>
                  <a:srgbClr val="7F7F7F"/>
                </a:solidFill>
                <a:uFillTx/>
                <a:latin typeface="Georgia" pitchFamily="18"/>
              </a:rPr>
              <a:t>Modern Germany</a:t>
            </a:r>
            <a:endParaRPr lang="de-DE" sz="1000" b="0" i="0" u="none" strike="noStrike" kern="1200" cap="none" spc="0" baseline="0" dirty="0">
              <a:solidFill>
                <a:srgbClr val="7F7F7F"/>
              </a:solidFill>
              <a:uFillTx/>
              <a:latin typeface="Calibri"/>
            </a:endParaRPr>
          </a:p>
        </p:txBody>
      </p:sp>
      <p:sp>
        <p:nvSpPr>
          <p:cNvPr id="25" name="Ellipse 24"/>
          <p:cNvSpPr/>
          <p:nvPr/>
        </p:nvSpPr>
        <p:spPr>
          <a:xfrm>
            <a:off x="7939144" y="158160"/>
            <a:ext cx="1080000" cy="1080000"/>
          </a:xfrm>
          <a:prstGeom prst="ellipse">
            <a:avLst/>
          </a:prstGeom>
          <a:solidFill>
            <a:srgbClr val="9D25B1"/>
          </a:solidFill>
          <a:ln w="1270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bg1"/>
                </a:solidFill>
                <a:latin typeface="Century" pitchFamily="18" charset="0"/>
              </a:rPr>
              <a:t>2.4</a:t>
            </a:r>
            <a:endParaRPr lang="de-DE" b="1" dirty="0">
              <a:solidFill>
                <a:schemeClr val="bg1"/>
              </a:solidFill>
              <a:latin typeface="Century" pitchFamily="18" charset="0"/>
            </a:endParaRPr>
          </a:p>
        </p:txBody>
      </p:sp>
      <p:sp>
        <p:nvSpPr>
          <p:cNvPr id="6" name="Abgerundetes Rechteck 5"/>
          <p:cNvSpPr/>
          <p:nvPr/>
        </p:nvSpPr>
        <p:spPr>
          <a:xfrm>
            <a:off x="251525" y="5157192"/>
            <a:ext cx="8640960" cy="951880"/>
          </a:xfrm>
          <a:prstGeom prst="roundRect">
            <a:avLst/>
          </a:prstGeom>
          <a:solidFill>
            <a:srgbClr val="9D25B1"/>
          </a:solidFill>
          <a:ln w="63500">
            <a:solidFill>
              <a:srgbClr val="FFFF00"/>
            </a:solidFill>
          </a:ln>
          <a:effectLst>
            <a:glow rad="2286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soft" dir="t">
                <a:rot lat="0" lon="0" rev="10800000"/>
              </a:lightRig>
            </a:scene3d>
            <a:sp3d>
              <a:bevelT w="27940" h="12700"/>
              <a:contourClr>
                <a:srgbClr val="DDDDDD"/>
              </a:contourClr>
            </a:sp3d>
          </a:bodyPr>
          <a:lstStyle/>
          <a:p>
            <a:r>
              <a:rPr lang="en-US" sz="2400" b="1" dirty="0">
                <a:solidFill>
                  <a:srgbClr val="FFFFFF"/>
                </a:solidFill>
                <a:effectLst>
                  <a:outerShdw blurRad="38100" dist="38100" dir="2700000" algn="tl">
                    <a:srgbClr val="000000">
                      <a:alpha val="43137"/>
                    </a:srgbClr>
                  </a:outerShdw>
                </a:effectLst>
                <a:latin typeface="Century" pitchFamily="18" charset="0"/>
              </a:rPr>
              <a:t>…to let people walking know you are coming and always pass them on the left.</a:t>
            </a:r>
          </a:p>
        </p:txBody>
      </p:sp>
      <p:pic>
        <p:nvPicPr>
          <p:cNvPr id="27650" name="Picture 2" descr="C:\Users\Corina\Documents\Work\Goethe\003 - Kopi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0800000">
            <a:off x="2411761" y="1700808"/>
            <a:ext cx="4320478" cy="3240359"/>
          </a:xfrm>
          <a:prstGeom prst="rect">
            <a:avLst/>
          </a:prstGeom>
          <a:ln w="254000">
            <a:solidFill>
              <a:srgbClr val="FFFF00"/>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209938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bgerundetes Rechteck 3"/>
          <p:cNvSpPr/>
          <p:nvPr/>
        </p:nvSpPr>
        <p:spPr>
          <a:xfrm>
            <a:off x="251524" y="188640"/>
            <a:ext cx="8640961" cy="1008107"/>
          </a:xfrm>
          <a:custGeom>
            <a:avLst>
              <a:gd name="f10" fmla="val 3600"/>
            </a:avLst>
            <a:gdLst>
              <a:gd name="f1" fmla="val 10800000"/>
              <a:gd name="f2" fmla="val 5400000"/>
              <a:gd name="f3" fmla="val 16200000"/>
              <a:gd name="f4" fmla="val w"/>
              <a:gd name="f5" fmla="val h"/>
              <a:gd name="f6" fmla="val ss"/>
              <a:gd name="f7" fmla="val 0"/>
              <a:gd name="f8" fmla="*/ 5419351 1 1725033"/>
              <a:gd name="f9" fmla="val 45"/>
              <a:gd name="f10" fmla="val 3600"/>
              <a:gd name="f11" fmla="abs f4"/>
              <a:gd name="f12" fmla="abs f5"/>
              <a:gd name="f13" fmla="abs f6"/>
              <a:gd name="f14" fmla="*/ f8 1 180"/>
              <a:gd name="f15" fmla="val f10"/>
              <a:gd name="f16" fmla="+- 0 0 f2"/>
              <a:gd name="f17" fmla="?: f11 f4 1"/>
              <a:gd name="f18" fmla="?: f12 f5 1"/>
              <a:gd name="f19" fmla="?: f13 f6 1"/>
              <a:gd name="f20" fmla="*/ f9 f14 1"/>
              <a:gd name="f21" fmla="+- f7 f15 0"/>
              <a:gd name="f22" fmla="*/ f17 1 21600"/>
              <a:gd name="f23" fmla="*/ f18 1 21600"/>
              <a:gd name="f24" fmla="*/ 21600 f17 1"/>
              <a:gd name="f25" fmla="*/ 21600 f18 1"/>
              <a:gd name="f26" fmla="+- 0 0 f20"/>
              <a:gd name="f27" fmla="+- f7 0 f21"/>
              <a:gd name="f28" fmla="+- f21 0 f7"/>
              <a:gd name="f29" fmla="min f23 f22"/>
              <a:gd name="f30" fmla="*/ f24 1 f19"/>
              <a:gd name="f31" fmla="*/ f25 1 f19"/>
              <a:gd name="f32" fmla="*/ f26 f1 1"/>
              <a:gd name="f33" fmla="abs f27"/>
              <a:gd name="f34" fmla="abs f28"/>
              <a:gd name="f35" fmla="?: f27 f16 f2"/>
              <a:gd name="f36" fmla="?: f27 f2 f16"/>
              <a:gd name="f37" fmla="?: f27 f3 f2"/>
              <a:gd name="f38" fmla="?: f27 f2 f3"/>
              <a:gd name="f39" fmla="?: f28 f16 f2"/>
              <a:gd name="f40" fmla="?: f28 f2 f16"/>
              <a:gd name="f41" fmla="?: f27 0 f1"/>
              <a:gd name="f42" fmla="?: f27 f1 0"/>
              <a:gd name="f43" fmla="val f30"/>
              <a:gd name="f44" fmla="val f31"/>
              <a:gd name="f45" fmla="*/ f32 1 f8"/>
              <a:gd name="f46" fmla="?: f27 f38 f37"/>
              <a:gd name="f47" fmla="?: f27 f37 f38"/>
              <a:gd name="f48" fmla="?: f28 f36 f35"/>
              <a:gd name="f49" fmla="*/ f21 f29 1"/>
              <a:gd name="f50" fmla="*/ f7 f29 1"/>
              <a:gd name="f51" fmla="*/ f33 f29 1"/>
              <a:gd name="f52" fmla="*/ f34 f29 1"/>
              <a:gd name="f53" fmla="+- f44 0 f15"/>
              <a:gd name="f54" fmla="+- f43 0 f15"/>
              <a:gd name="f55" fmla="+- f45 0 f2"/>
              <a:gd name="f56" fmla="?: f28 f47 f46"/>
              <a:gd name="f57" fmla="*/ f44 f29 1"/>
              <a:gd name="f58" fmla="*/ f43 f29 1"/>
              <a:gd name="f59" fmla="+- f55 f2 0"/>
              <a:gd name="f60" fmla="+- f44 0 f53"/>
              <a:gd name="f61" fmla="+- f43 0 f54"/>
              <a:gd name="f62" fmla="+- f53 0 f44"/>
              <a:gd name="f63" fmla="+- f54 0 f43"/>
              <a:gd name="f64" fmla="*/ f53 f29 1"/>
              <a:gd name="f65" fmla="*/ f54 f29 1"/>
              <a:gd name="f66" fmla="*/ f59 f8 1"/>
              <a:gd name="f67" fmla="abs f60"/>
              <a:gd name="f68" fmla="?: f60 0 f1"/>
              <a:gd name="f69" fmla="?: f60 f1 0"/>
              <a:gd name="f70" fmla="?: f60 f39 f40"/>
              <a:gd name="f71" fmla="abs f61"/>
              <a:gd name="f72" fmla="abs f62"/>
              <a:gd name="f73" fmla="?: f61 f16 f2"/>
              <a:gd name="f74" fmla="?: f61 f2 f16"/>
              <a:gd name="f75" fmla="?: f61 f3 f2"/>
              <a:gd name="f76" fmla="?: f61 f2 f3"/>
              <a:gd name="f77" fmla="abs f63"/>
              <a:gd name="f78" fmla="?: f63 f16 f2"/>
              <a:gd name="f79" fmla="?: f63 f2 f16"/>
              <a:gd name="f80" fmla="?: f63 f42 f41"/>
              <a:gd name="f81" fmla="?: f63 f41 f42"/>
              <a:gd name="f82" fmla="*/ f66 1 f1"/>
              <a:gd name="f83" fmla="?: f28 f69 f68"/>
              <a:gd name="f84" fmla="?: f28 f68 f69"/>
              <a:gd name="f85" fmla="?: f61 f76 f75"/>
              <a:gd name="f86" fmla="?: f61 f75 f76"/>
              <a:gd name="f87" fmla="?: f62 f74 f73"/>
              <a:gd name="f88" fmla="?: f27 f80 f81"/>
              <a:gd name="f89" fmla="?: f27 f78 f79"/>
              <a:gd name="f90" fmla="*/ f67 f29 1"/>
              <a:gd name="f91" fmla="*/ f71 f29 1"/>
              <a:gd name="f92" fmla="*/ f72 f29 1"/>
              <a:gd name="f93" fmla="*/ f77 f29 1"/>
              <a:gd name="f94" fmla="+- 0 0 f82"/>
              <a:gd name="f95" fmla="?: f60 f83 f84"/>
              <a:gd name="f96" fmla="?: f62 f86 f85"/>
              <a:gd name="f97" fmla="+- 0 0 f94"/>
              <a:gd name="f98" fmla="*/ f97 f1 1"/>
              <a:gd name="f99" fmla="*/ f98 1 f8"/>
              <a:gd name="f100" fmla="+- f99 0 f2"/>
              <a:gd name="f101" fmla="cos 1 f100"/>
              <a:gd name="f102" fmla="+- 0 0 f101"/>
              <a:gd name="f103" fmla="+- 0 0 f102"/>
              <a:gd name="f104" fmla="val f103"/>
              <a:gd name="f105" fmla="+- 0 0 f104"/>
              <a:gd name="f106" fmla="*/ f15 f105 1"/>
              <a:gd name="f107" fmla="*/ f106 3163 1"/>
              <a:gd name="f108" fmla="*/ f107 1 7636"/>
              <a:gd name="f109" fmla="+- f7 f108 0"/>
              <a:gd name="f110" fmla="+- f43 0 f108"/>
              <a:gd name="f111" fmla="+- f44 0 f108"/>
              <a:gd name="f112" fmla="*/ f109 f29 1"/>
              <a:gd name="f113" fmla="*/ f110 f29 1"/>
              <a:gd name="f114" fmla="*/ f111 f29 1"/>
            </a:gdLst>
            <a:ahLst/>
            <a:cxnLst>
              <a:cxn ang="3cd4">
                <a:pos x="hc" y="t"/>
              </a:cxn>
              <a:cxn ang="0">
                <a:pos x="r" y="vc"/>
              </a:cxn>
              <a:cxn ang="cd4">
                <a:pos x="hc" y="b"/>
              </a:cxn>
              <a:cxn ang="cd2">
                <a:pos x="l" y="vc"/>
              </a:cxn>
            </a:cxnLst>
            <a:rect l="f112" t="f112" r="f113" b="f114"/>
            <a:pathLst>
              <a:path>
                <a:moveTo>
                  <a:pt x="f49" y="f50"/>
                </a:moveTo>
                <a:arcTo wR="f51" hR="f52" stAng="f56" swAng="f48"/>
                <a:lnTo>
                  <a:pt x="f50" y="f64"/>
                </a:lnTo>
                <a:arcTo wR="f52" hR="f90" stAng="f95" swAng="f70"/>
                <a:lnTo>
                  <a:pt x="f65" y="f57"/>
                </a:lnTo>
                <a:arcTo wR="f91" hR="f92" stAng="f96" swAng="f87"/>
                <a:lnTo>
                  <a:pt x="f58" y="f49"/>
                </a:lnTo>
                <a:arcTo wR="f93" hR="f51" stAng="f88" swAng="f89"/>
                <a:close/>
              </a:path>
            </a:pathLst>
          </a:custGeom>
          <a:solidFill>
            <a:srgbClr val="9D25B1"/>
          </a:solidFill>
          <a:ln>
            <a:noFill/>
            <a:prstDash val="solid"/>
          </a:ln>
        </p:spPr>
        <p:txBody>
          <a:bodyPr vert="horz" wrap="square" lIns="91440" tIns="45720" rIns="91440" bIns="45720" anchor="ctr" anchorCtr="0" compatLnSpc="1"/>
          <a:lstStyle/>
          <a:p>
            <a:pPr lvl="0">
              <a:defRPr sz="1800" b="0" i="0" u="none" strike="noStrike" kern="0" cap="none" spc="0" baseline="0">
                <a:solidFill>
                  <a:srgbClr val="000000"/>
                </a:solidFill>
                <a:uFillTx/>
              </a:defRPr>
            </a:pPr>
            <a:r>
              <a:rPr lang="de-DE" sz="2400" b="1" cap="all" dirty="0" err="1">
                <a:solidFill>
                  <a:srgbClr val="FFFFFF"/>
                </a:solidFill>
                <a:effectLst>
                  <a:outerShdw blurRad="38100" dist="38100" dir="2700000" algn="tl">
                    <a:srgbClr val="000000">
                      <a:alpha val="43137"/>
                    </a:srgbClr>
                  </a:outerShdw>
                </a:effectLst>
                <a:latin typeface="Century" pitchFamily="18" charset="0"/>
              </a:rPr>
              <a:t>rules</a:t>
            </a:r>
            <a:r>
              <a:rPr lang="de-DE" sz="2400" b="1" cap="all" dirty="0">
                <a:solidFill>
                  <a:srgbClr val="FFFFFF"/>
                </a:solidFill>
                <a:effectLst>
                  <a:outerShdw blurRad="38100" dist="38100" dir="2700000" algn="tl">
                    <a:srgbClr val="000000">
                      <a:alpha val="43137"/>
                    </a:srgbClr>
                  </a:outerShdw>
                </a:effectLst>
                <a:latin typeface="Century" pitchFamily="18" charset="0"/>
              </a:rPr>
              <a:t> </a:t>
            </a:r>
            <a:r>
              <a:rPr lang="de-DE" sz="2400" b="1" cap="all" dirty="0" err="1">
                <a:solidFill>
                  <a:srgbClr val="FFFFFF"/>
                </a:solidFill>
                <a:effectLst>
                  <a:outerShdw blurRad="38100" dist="38100" dir="2700000" algn="tl">
                    <a:srgbClr val="000000">
                      <a:alpha val="43137"/>
                    </a:srgbClr>
                  </a:outerShdw>
                </a:effectLst>
                <a:latin typeface="Century" pitchFamily="18" charset="0"/>
              </a:rPr>
              <a:t>of</a:t>
            </a:r>
            <a:r>
              <a:rPr lang="de-DE" sz="2400" b="1" cap="all" dirty="0">
                <a:solidFill>
                  <a:srgbClr val="FFFFFF"/>
                </a:solidFill>
                <a:effectLst>
                  <a:outerShdw blurRad="38100" dist="38100" dir="2700000" algn="tl">
                    <a:srgbClr val="000000">
                      <a:alpha val="43137"/>
                    </a:srgbClr>
                  </a:outerShdw>
                </a:effectLst>
                <a:latin typeface="Century" pitchFamily="18" charset="0"/>
              </a:rPr>
              <a:t> </a:t>
            </a:r>
            <a:r>
              <a:rPr lang="de-DE" sz="2400" b="1" cap="all" dirty="0" err="1">
                <a:solidFill>
                  <a:srgbClr val="FFFFFF"/>
                </a:solidFill>
                <a:effectLst>
                  <a:outerShdw blurRad="38100" dist="38100" dir="2700000" algn="tl">
                    <a:srgbClr val="000000">
                      <a:alpha val="43137"/>
                    </a:srgbClr>
                  </a:outerShdw>
                </a:effectLst>
                <a:latin typeface="Century" pitchFamily="18" charset="0"/>
              </a:rPr>
              <a:t>the</a:t>
            </a:r>
            <a:r>
              <a:rPr lang="de-DE" sz="2400" b="1" cap="all" dirty="0">
                <a:solidFill>
                  <a:srgbClr val="FFFFFF"/>
                </a:solidFill>
                <a:effectLst>
                  <a:outerShdw blurRad="38100" dist="38100" dir="2700000" algn="tl">
                    <a:srgbClr val="000000">
                      <a:alpha val="43137"/>
                    </a:srgbClr>
                  </a:outerShdw>
                </a:effectLst>
                <a:latin typeface="Century" pitchFamily="18" charset="0"/>
              </a:rPr>
              <a:t> </a:t>
            </a:r>
            <a:r>
              <a:rPr lang="de-DE" sz="2400" b="1" cap="all" dirty="0" err="1" smtClean="0">
                <a:solidFill>
                  <a:srgbClr val="FFFFFF"/>
                </a:solidFill>
                <a:effectLst>
                  <a:outerShdw blurRad="38100" dist="38100" dir="2700000" algn="tl">
                    <a:srgbClr val="000000">
                      <a:alpha val="43137"/>
                    </a:srgbClr>
                  </a:outerShdw>
                </a:effectLst>
                <a:latin typeface="Century" pitchFamily="18" charset="0"/>
              </a:rPr>
              <a:t>road</a:t>
            </a:r>
            <a:endParaRPr lang="de-DE" sz="2400" b="1" cap="all" dirty="0" smtClean="0">
              <a:solidFill>
                <a:srgbClr val="FFFFFF"/>
              </a:solidFill>
              <a:effectLst>
                <a:outerShdw blurRad="38100" dist="38100" dir="2700000" algn="tl">
                  <a:srgbClr val="000000">
                    <a:alpha val="43137"/>
                  </a:srgbClr>
                </a:outerShdw>
              </a:effectLst>
              <a:latin typeface="Century" pitchFamily="18" charset="0"/>
            </a:endParaRPr>
          </a:p>
          <a:p>
            <a:pPr lvl="0">
              <a:defRPr sz="1800" b="0" i="0" u="none" strike="noStrike" kern="0" cap="none" spc="0" baseline="0">
                <a:solidFill>
                  <a:srgbClr val="000000"/>
                </a:solidFill>
                <a:uFillTx/>
              </a:defRPr>
            </a:pPr>
            <a:r>
              <a:rPr lang="en-US" sz="2000" b="1" cap="all" dirty="0">
                <a:solidFill>
                  <a:srgbClr val="FFFFFF"/>
                </a:solidFill>
                <a:effectLst>
                  <a:outerShdw blurRad="38100" dist="38100" dir="2700000" algn="tl">
                    <a:srgbClr val="000000">
                      <a:alpha val="43137"/>
                    </a:srgbClr>
                  </a:outerShdw>
                </a:effectLst>
                <a:latin typeface="Century" pitchFamily="18" charset="0"/>
              </a:rPr>
              <a:t>#4 Look for debris on your route that </a:t>
            </a:r>
            <a:endParaRPr lang="en-US" sz="2000" b="1" cap="all" dirty="0" smtClean="0">
              <a:solidFill>
                <a:srgbClr val="FFFFFF"/>
              </a:solidFill>
              <a:effectLst>
                <a:outerShdw blurRad="38100" dist="38100" dir="2700000" algn="tl">
                  <a:srgbClr val="000000">
                    <a:alpha val="43137"/>
                  </a:srgbClr>
                </a:outerShdw>
              </a:effectLst>
              <a:latin typeface="Century" pitchFamily="18" charset="0"/>
            </a:endParaRPr>
          </a:p>
          <a:p>
            <a:pPr lvl="0">
              <a:defRPr sz="1800" b="0" i="0" u="none" strike="noStrike" kern="0" cap="none" spc="0" baseline="0">
                <a:solidFill>
                  <a:srgbClr val="000000"/>
                </a:solidFill>
                <a:uFillTx/>
              </a:defRPr>
            </a:pPr>
            <a:r>
              <a:rPr lang="en-US" sz="2000" b="1" cap="all" dirty="0" smtClean="0">
                <a:solidFill>
                  <a:srgbClr val="FFFFFF"/>
                </a:solidFill>
                <a:effectLst>
                  <a:outerShdw blurRad="38100" dist="38100" dir="2700000" algn="tl">
                    <a:srgbClr val="000000">
                      <a:alpha val="43137"/>
                    </a:srgbClr>
                  </a:outerShdw>
                </a:effectLst>
                <a:latin typeface="Century" pitchFamily="18" charset="0"/>
              </a:rPr>
              <a:t>could </a:t>
            </a:r>
            <a:r>
              <a:rPr lang="en-US" sz="2000" b="1" cap="all" dirty="0">
                <a:solidFill>
                  <a:srgbClr val="FFFFFF"/>
                </a:solidFill>
                <a:effectLst>
                  <a:outerShdw blurRad="38100" dist="38100" dir="2700000" algn="tl">
                    <a:srgbClr val="000000">
                      <a:alpha val="43137"/>
                    </a:srgbClr>
                  </a:outerShdw>
                </a:effectLst>
                <a:latin typeface="Century" pitchFamily="18" charset="0"/>
              </a:rPr>
              <a:t>cause you …</a:t>
            </a:r>
            <a:endParaRPr lang="de-DE" sz="2000" b="1" cap="all" dirty="0">
              <a:solidFill>
                <a:srgbClr val="FFFFFF"/>
              </a:solidFill>
              <a:effectLst>
                <a:outerShdw blurRad="38100" dist="38100" dir="2700000" algn="tl">
                  <a:srgbClr val="000000">
                    <a:alpha val="43137"/>
                  </a:srgbClr>
                </a:outerShdw>
              </a:effectLst>
              <a:latin typeface="Century" pitchFamily="18" charset="0"/>
            </a:endParaRPr>
          </a:p>
        </p:txBody>
      </p:sp>
      <p:cxnSp>
        <p:nvCxnSpPr>
          <p:cNvPr id="4" name="Gerade Verbindung 8"/>
          <p:cNvCxnSpPr/>
          <p:nvPr/>
        </p:nvCxnSpPr>
        <p:spPr>
          <a:xfrm>
            <a:off x="0" y="6309323"/>
            <a:ext cx="9144000" cy="0"/>
          </a:xfrm>
          <a:prstGeom prst="straightConnector1">
            <a:avLst/>
          </a:prstGeom>
          <a:noFill/>
          <a:ln w="9528">
            <a:solidFill>
              <a:srgbClr val="A6A6A6"/>
            </a:solidFill>
            <a:prstDash val="solid"/>
          </a:ln>
        </p:spPr>
      </p:cxnSp>
      <p:sp>
        <p:nvSpPr>
          <p:cNvPr id="5" name="Textfeld 10"/>
          <p:cNvSpPr txBox="1"/>
          <p:nvPr/>
        </p:nvSpPr>
        <p:spPr>
          <a:xfrm>
            <a:off x="6804251" y="6453332"/>
            <a:ext cx="2088233" cy="246220"/>
          </a:xfrm>
          <a:prstGeom prst="rect">
            <a:avLst/>
          </a:prstGeom>
          <a:noFill/>
          <a:ln>
            <a:noFill/>
          </a:ln>
        </p:spPr>
        <p:txBody>
          <a:bodyPr vert="horz" wrap="square" lIns="91440" tIns="45720" rIns="91440" bIns="45720" anchor="t" anchorCtr="0" compatLnSpc="1">
            <a:sp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de-DE" sz="1000" b="0" i="0" u="none" strike="noStrike" kern="1200" cap="none" spc="0" baseline="0" dirty="0" err="1">
                <a:solidFill>
                  <a:srgbClr val="7F7F7F"/>
                </a:solidFill>
                <a:uFillTx/>
                <a:latin typeface="Georgia" pitchFamily="18"/>
              </a:rPr>
              <a:t>Let‘s</a:t>
            </a:r>
            <a:r>
              <a:rPr lang="de-DE" sz="1000" b="0" i="0" u="none" strike="noStrike" kern="1200" cap="none" spc="0" baseline="0" dirty="0">
                <a:solidFill>
                  <a:srgbClr val="7F7F7F"/>
                </a:solidFill>
                <a:uFillTx/>
                <a:latin typeface="Georgia" pitchFamily="18"/>
              </a:rPr>
              <a:t> </a:t>
            </a:r>
            <a:r>
              <a:rPr lang="de-DE" sz="1000" b="0" i="0" u="none" strike="noStrike" kern="1200" cap="none" spc="0" baseline="0" dirty="0" err="1" smtClean="0">
                <a:solidFill>
                  <a:srgbClr val="7F7F7F"/>
                </a:solidFill>
                <a:uFillTx/>
                <a:latin typeface="Georgia" pitchFamily="18"/>
              </a:rPr>
              <a:t>Explore</a:t>
            </a:r>
            <a:r>
              <a:rPr lang="de-DE" sz="1000" b="0" i="0" u="none" strike="noStrike" kern="1200" cap="none" spc="0" baseline="0" dirty="0" smtClean="0">
                <a:solidFill>
                  <a:srgbClr val="7F7F7F"/>
                </a:solidFill>
                <a:uFillTx/>
                <a:latin typeface="Georgia" pitchFamily="18"/>
              </a:rPr>
              <a:t> </a:t>
            </a:r>
            <a:r>
              <a:rPr lang="de-DE" sz="1000" b="0" i="0" u="none" strike="noStrike" kern="1200" cap="none" spc="0" baseline="0" dirty="0">
                <a:solidFill>
                  <a:srgbClr val="7F7F7F"/>
                </a:solidFill>
                <a:uFillTx/>
                <a:latin typeface="Georgia" pitchFamily="18"/>
              </a:rPr>
              <a:t>Modern Germany</a:t>
            </a:r>
            <a:endParaRPr lang="de-DE" sz="1000" b="0" i="0" u="none" strike="noStrike" kern="1200" cap="none" spc="0" baseline="0" dirty="0">
              <a:solidFill>
                <a:srgbClr val="7F7F7F"/>
              </a:solidFill>
              <a:uFillTx/>
              <a:latin typeface="Calibri"/>
            </a:endParaRPr>
          </a:p>
        </p:txBody>
      </p:sp>
      <p:sp>
        <p:nvSpPr>
          <p:cNvPr id="25" name="Ellipse 24"/>
          <p:cNvSpPr/>
          <p:nvPr/>
        </p:nvSpPr>
        <p:spPr>
          <a:xfrm>
            <a:off x="7939144" y="158160"/>
            <a:ext cx="1080000" cy="1080000"/>
          </a:xfrm>
          <a:prstGeom prst="ellipse">
            <a:avLst/>
          </a:prstGeom>
          <a:solidFill>
            <a:srgbClr val="9D25B1"/>
          </a:solidFill>
          <a:ln w="1270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bg1"/>
                </a:solidFill>
                <a:latin typeface="Century" pitchFamily="18" charset="0"/>
              </a:rPr>
              <a:t>2.4</a:t>
            </a:r>
            <a:endParaRPr lang="de-DE" b="1" dirty="0">
              <a:solidFill>
                <a:schemeClr val="bg1"/>
              </a:solidFill>
              <a:latin typeface="Century" pitchFamily="18" charset="0"/>
            </a:endParaRPr>
          </a:p>
        </p:txBody>
      </p:sp>
      <p:sp>
        <p:nvSpPr>
          <p:cNvPr id="6" name="Abgerundetes Rechteck 5"/>
          <p:cNvSpPr/>
          <p:nvPr/>
        </p:nvSpPr>
        <p:spPr>
          <a:xfrm>
            <a:off x="251525" y="5157192"/>
            <a:ext cx="8640960" cy="951880"/>
          </a:xfrm>
          <a:prstGeom prst="roundRect">
            <a:avLst/>
          </a:prstGeom>
          <a:solidFill>
            <a:srgbClr val="9D25B1"/>
          </a:solidFill>
          <a:ln w="63500">
            <a:solidFill>
              <a:srgbClr val="FFFF00"/>
            </a:solidFill>
          </a:ln>
          <a:effectLst>
            <a:glow rad="2286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soft" dir="t">
                <a:rot lat="0" lon="0" rev="10800000"/>
              </a:lightRig>
            </a:scene3d>
            <a:sp3d>
              <a:bevelT w="27940" h="12700"/>
              <a:contourClr>
                <a:srgbClr val="DDDDDD"/>
              </a:contourClr>
            </a:sp3d>
          </a:bodyPr>
          <a:lstStyle/>
          <a:p>
            <a:r>
              <a:rPr lang="en-US" sz="2400" b="1" dirty="0">
                <a:solidFill>
                  <a:srgbClr val="FFFFFF"/>
                </a:solidFill>
                <a:effectLst>
                  <a:outerShdw blurRad="38100" dist="38100" dir="2700000" algn="tl">
                    <a:srgbClr val="000000">
                      <a:alpha val="43137"/>
                    </a:srgbClr>
                  </a:outerShdw>
                </a:effectLst>
                <a:latin typeface="Century" pitchFamily="18" charset="0"/>
              </a:rPr>
              <a:t>…to fall off your bicycle, like trash, loose stones, curbs, etc.</a:t>
            </a:r>
          </a:p>
        </p:txBody>
      </p:sp>
      <p:pic>
        <p:nvPicPr>
          <p:cNvPr id="8" name="Picture 2" descr="File:Curb gutter storm drai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38381" y="1530760"/>
            <a:ext cx="2256251" cy="3384376"/>
          </a:xfrm>
          <a:prstGeom prst="rect">
            <a:avLst/>
          </a:prstGeom>
          <a:ln w="254000">
            <a:solidFill>
              <a:srgbClr val="FFFF00"/>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14385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bgerundetes Rechteck 3"/>
          <p:cNvSpPr/>
          <p:nvPr/>
        </p:nvSpPr>
        <p:spPr>
          <a:xfrm>
            <a:off x="251524" y="188640"/>
            <a:ext cx="8640961" cy="1008107"/>
          </a:xfrm>
          <a:custGeom>
            <a:avLst>
              <a:gd name="f10" fmla="val 3600"/>
            </a:avLst>
            <a:gdLst>
              <a:gd name="f1" fmla="val 10800000"/>
              <a:gd name="f2" fmla="val 5400000"/>
              <a:gd name="f3" fmla="val 16200000"/>
              <a:gd name="f4" fmla="val w"/>
              <a:gd name="f5" fmla="val h"/>
              <a:gd name="f6" fmla="val ss"/>
              <a:gd name="f7" fmla="val 0"/>
              <a:gd name="f8" fmla="*/ 5419351 1 1725033"/>
              <a:gd name="f9" fmla="val 45"/>
              <a:gd name="f10" fmla="val 3600"/>
              <a:gd name="f11" fmla="abs f4"/>
              <a:gd name="f12" fmla="abs f5"/>
              <a:gd name="f13" fmla="abs f6"/>
              <a:gd name="f14" fmla="*/ f8 1 180"/>
              <a:gd name="f15" fmla="val f10"/>
              <a:gd name="f16" fmla="+- 0 0 f2"/>
              <a:gd name="f17" fmla="?: f11 f4 1"/>
              <a:gd name="f18" fmla="?: f12 f5 1"/>
              <a:gd name="f19" fmla="?: f13 f6 1"/>
              <a:gd name="f20" fmla="*/ f9 f14 1"/>
              <a:gd name="f21" fmla="+- f7 f15 0"/>
              <a:gd name="f22" fmla="*/ f17 1 21600"/>
              <a:gd name="f23" fmla="*/ f18 1 21600"/>
              <a:gd name="f24" fmla="*/ 21600 f17 1"/>
              <a:gd name="f25" fmla="*/ 21600 f18 1"/>
              <a:gd name="f26" fmla="+- 0 0 f20"/>
              <a:gd name="f27" fmla="+- f7 0 f21"/>
              <a:gd name="f28" fmla="+- f21 0 f7"/>
              <a:gd name="f29" fmla="min f23 f22"/>
              <a:gd name="f30" fmla="*/ f24 1 f19"/>
              <a:gd name="f31" fmla="*/ f25 1 f19"/>
              <a:gd name="f32" fmla="*/ f26 f1 1"/>
              <a:gd name="f33" fmla="abs f27"/>
              <a:gd name="f34" fmla="abs f28"/>
              <a:gd name="f35" fmla="?: f27 f16 f2"/>
              <a:gd name="f36" fmla="?: f27 f2 f16"/>
              <a:gd name="f37" fmla="?: f27 f3 f2"/>
              <a:gd name="f38" fmla="?: f27 f2 f3"/>
              <a:gd name="f39" fmla="?: f28 f16 f2"/>
              <a:gd name="f40" fmla="?: f28 f2 f16"/>
              <a:gd name="f41" fmla="?: f27 0 f1"/>
              <a:gd name="f42" fmla="?: f27 f1 0"/>
              <a:gd name="f43" fmla="val f30"/>
              <a:gd name="f44" fmla="val f31"/>
              <a:gd name="f45" fmla="*/ f32 1 f8"/>
              <a:gd name="f46" fmla="?: f27 f38 f37"/>
              <a:gd name="f47" fmla="?: f27 f37 f38"/>
              <a:gd name="f48" fmla="?: f28 f36 f35"/>
              <a:gd name="f49" fmla="*/ f21 f29 1"/>
              <a:gd name="f50" fmla="*/ f7 f29 1"/>
              <a:gd name="f51" fmla="*/ f33 f29 1"/>
              <a:gd name="f52" fmla="*/ f34 f29 1"/>
              <a:gd name="f53" fmla="+- f44 0 f15"/>
              <a:gd name="f54" fmla="+- f43 0 f15"/>
              <a:gd name="f55" fmla="+- f45 0 f2"/>
              <a:gd name="f56" fmla="?: f28 f47 f46"/>
              <a:gd name="f57" fmla="*/ f44 f29 1"/>
              <a:gd name="f58" fmla="*/ f43 f29 1"/>
              <a:gd name="f59" fmla="+- f55 f2 0"/>
              <a:gd name="f60" fmla="+- f44 0 f53"/>
              <a:gd name="f61" fmla="+- f43 0 f54"/>
              <a:gd name="f62" fmla="+- f53 0 f44"/>
              <a:gd name="f63" fmla="+- f54 0 f43"/>
              <a:gd name="f64" fmla="*/ f53 f29 1"/>
              <a:gd name="f65" fmla="*/ f54 f29 1"/>
              <a:gd name="f66" fmla="*/ f59 f8 1"/>
              <a:gd name="f67" fmla="abs f60"/>
              <a:gd name="f68" fmla="?: f60 0 f1"/>
              <a:gd name="f69" fmla="?: f60 f1 0"/>
              <a:gd name="f70" fmla="?: f60 f39 f40"/>
              <a:gd name="f71" fmla="abs f61"/>
              <a:gd name="f72" fmla="abs f62"/>
              <a:gd name="f73" fmla="?: f61 f16 f2"/>
              <a:gd name="f74" fmla="?: f61 f2 f16"/>
              <a:gd name="f75" fmla="?: f61 f3 f2"/>
              <a:gd name="f76" fmla="?: f61 f2 f3"/>
              <a:gd name="f77" fmla="abs f63"/>
              <a:gd name="f78" fmla="?: f63 f16 f2"/>
              <a:gd name="f79" fmla="?: f63 f2 f16"/>
              <a:gd name="f80" fmla="?: f63 f42 f41"/>
              <a:gd name="f81" fmla="?: f63 f41 f42"/>
              <a:gd name="f82" fmla="*/ f66 1 f1"/>
              <a:gd name="f83" fmla="?: f28 f69 f68"/>
              <a:gd name="f84" fmla="?: f28 f68 f69"/>
              <a:gd name="f85" fmla="?: f61 f76 f75"/>
              <a:gd name="f86" fmla="?: f61 f75 f76"/>
              <a:gd name="f87" fmla="?: f62 f74 f73"/>
              <a:gd name="f88" fmla="?: f27 f80 f81"/>
              <a:gd name="f89" fmla="?: f27 f78 f79"/>
              <a:gd name="f90" fmla="*/ f67 f29 1"/>
              <a:gd name="f91" fmla="*/ f71 f29 1"/>
              <a:gd name="f92" fmla="*/ f72 f29 1"/>
              <a:gd name="f93" fmla="*/ f77 f29 1"/>
              <a:gd name="f94" fmla="+- 0 0 f82"/>
              <a:gd name="f95" fmla="?: f60 f83 f84"/>
              <a:gd name="f96" fmla="?: f62 f86 f85"/>
              <a:gd name="f97" fmla="+- 0 0 f94"/>
              <a:gd name="f98" fmla="*/ f97 f1 1"/>
              <a:gd name="f99" fmla="*/ f98 1 f8"/>
              <a:gd name="f100" fmla="+- f99 0 f2"/>
              <a:gd name="f101" fmla="cos 1 f100"/>
              <a:gd name="f102" fmla="+- 0 0 f101"/>
              <a:gd name="f103" fmla="+- 0 0 f102"/>
              <a:gd name="f104" fmla="val f103"/>
              <a:gd name="f105" fmla="+- 0 0 f104"/>
              <a:gd name="f106" fmla="*/ f15 f105 1"/>
              <a:gd name="f107" fmla="*/ f106 3163 1"/>
              <a:gd name="f108" fmla="*/ f107 1 7636"/>
              <a:gd name="f109" fmla="+- f7 f108 0"/>
              <a:gd name="f110" fmla="+- f43 0 f108"/>
              <a:gd name="f111" fmla="+- f44 0 f108"/>
              <a:gd name="f112" fmla="*/ f109 f29 1"/>
              <a:gd name="f113" fmla="*/ f110 f29 1"/>
              <a:gd name="f114" fmla="*/ f111 f29 1"/>
            </a:gdLst>
            <a:ahLst/>
            <a:cxnLst>
              <a:cxn ang="3cd4">
                <a:pos x="hc" y="t"/>
              </a:cxn>
              <a:cxn ang="0">
                <a:pos x="r" y="vc"/>
              </a:cxn>
              <a:cxn ang="cd4">
                <a:pos x="hc" y="b"/>
              </a:cxn>
              <a:cxn ang="cd2">
                <a:pos x="l" y="vc"/>
              </a:cxn>
            </a:cxnLst>
            <a:rect l="f112" t="f112" r="f113" b="f114"/>
            <a:pathLst>
              <a:path>
                <a:moveTo>
                  <a:pt x="f49" y="f50"/>
                </a:moveTo>
                <a:arcTo wR="f51" hR="f52" stAng="f56" swAng="f48"/>
                <a:lnTo>
                  <a:pt x="f50" y="f64"/>
                </a:lnTo>
                <a:arcTo wR="f52" hR="f90" stAng="f95" swAng="f70"/>
                <a:lnTo>
                  <a:pt x="f65" y="f57"/>
                </a:lnTo>
                <a:arcTo wR="f91" hR="f92" stAng="f96" swAng="f87"/>
                <a:lnTo>
                  <a:pt x="f58" y="f49"/>
                </a:lnTo>
                <a:arcTo wR="f93" hR="f51" stAng="f88" swAng="f89"/>
                <a:close/>
              </a:path>
            </a:pathLst>
          </a:custGeom>
          <a:solidFill>
            <a:srgbClr val="9D25B1"/>
          </a:solidFill>
          <a:ln>
            <a:noFill/>
            <a:prstDash val="solid"/>
          </a:ln>
        </p:spPr>
        <p:txBody>
          <a:bodyPr vert="horz" wrap="square" lIns="91440" tIns="45720" rIns="91440" bIns="45720" anchor="ctr" anchorCtr="0" compatLnSpc="1"/>
          <a:lstStyle/>
          <a:p>
            <a:pPr lvl="0">
              <a:defRPr sz="1800" b="0" i="0" u="none" strike="noStrike" kern="0" cap="none" spc="0" baseline="0">
                <a:solidFill>
                  <a:srgbClr val="000000"/>
                </a:solidFill>
                <a:uFillTx/>
              </a:defRPr>
            </a:pPr>
            <a:r>
              <a:rPr lang="de-DE" sz="2400" b="1" cap="all" dirty="0" err="1">
                <a:solidFill>
                  <a:srgbClr val="FFFFFF"/>
                </a:solidFill>
                <a:effectLst>
                  <a:outerShdw blurRad="38100" dist="38100" dir="2700000" algn="tl">
                    <a:srgbClr val="000000">
                      <a:alpha val="43137"/>
                    </a:srgbClr>
                  </a:outerShdw>
                </a:effectLst>
                <a:latin typeface="Century" pitchFamily="18" charset="0"/>
              </a:rPr>
              <a:t>rules</a:t>
            </a:r>
            <a:r>
              <a:rPr lang="de-DE" sz="2400" b="1" cap="all" dirty="0">
                <a:solidFill>
                  <a:srgbClr val="FFFFFF"/>
                </a:solidFill>
                <a:effectLst>
                  <a:outerShdw blurRad="38100" dist="38100" dir="2700000" algn="tl">
                    <a:srgbClr val="000000">
                      <a:alpha val="43137"/>
                    </a:srgbClr>
                  </a:outerShdw>
                </a:effectLst>
                <a:latin typeface="Century" pitchFamily="18" charset="0"/>
              </a:rPr>
              <a:t> </a:t>
            </a:r>
            <a:r>
              <a:rPr lang="de-DE" sz="2400" b="1" cap="all" dirty="0" err="1">
                <a:solidFill>
                  <a:srgbClr val="FFFFFF"/>
                </a:solidFill>
                <a:effectLst>
                  <a:outerShdw blurRad="38100" dist="38100" dir="2700000" algn="tl">
                    <a:srgbClr val="000000">
                      <a:alpha val="43137"/>
                    </a:srgbClr>
                  </a:outerShdw>
                </a:effectLst>
                <a:latin typeface="Century" pitchFamily="18" charset="0"/>
              </a:rPr>
              <a:t>of</a:t>
            </a:r>
            <a:r>
              <a:rPr lang="de-DE" sz="2400" b="1" cap="all" dirty="0">
                <a:solidFill>
                  <a:srgbClr val="FFFFFF"/>
                </a:solidFill>
                <a:effectLst>
                  <a:outerShdw blurRad="38100" dist="38100" dir="2700000" algn="tl">
                    <a:srgbClr val="000000">
                      <a:alpha val="43137"/>
                    </a:srgbClr>
                  </a:outerShdw>
                </a:effectLst>
                <a:latin typeface="Century" pitchFamily="18" charset="0"/>
              </a:rPr>
              <a:t> </a:t>
            </a:r>
            <a:r>
              <a:rPr lang="de-DE" sz="2400" b="1" cap="all" dirty="0" err="1">
                <a:solidFill>
                  <a:srgbClr val="FFFFFF"/>
                </a:solidFill>
                <a:effectLst>
                  <a:outerShdw blurRad="38100" dist="38100" dir="2700000" algn="tl">
                    <a:srgbClr val="000000">
                      <a:alpha val="43137"/>
                    </a:srgbClr>
                  </a:outerShdw>
                </a:effectLst>
                <a:latin typeface="Century" pitchFamily="18" charset="0"/>
              </a:rPr>
              <a:t>the</a:t>
            </a:r>
            <a:r>
              <a:rPr lang="de-DE" sz="2400" b="1" cap="all" dirty="0">
                <a:solidFill>
                  <a:srgbClr val="FFFFFF"/>
                </a:solidFill>
                <a:effectLst>
                  <a:outerShdw blurRad="38100" dist="38100" dir="2700000" algn="tl">
                    <a:srgbClr val="000000">
                      <a:alpha val="43137"/>
                    </a:srgbClr>
                  </a:outerShdw>
                </a:effectLst>
                <a:latin typeface="Century" pitchFamily="18" charset="0"/>
              </a:rPr>
              <a:t> </a:t>
            </a:r>
            <a:r>
              <a:rPr lang="de-DE" sz="2400" b="1" cap="all" dirty="0" err="1" smtClean="0">
                <a:solidFill>
                  <a:srgbClr val="FFFFFF"/>
                </a:solidFill>
                <a:effectLst>
                  <a:outerShdw blurRad="38100" dist="38100" dir="2700000" algn="tl">
                    <a:srgbClr val="000000">
                      <a:alpha val="43137"/>
                    </a:srgbClr>
                  </a:outerShdw>
                </a:effectLst>
                <a:latin typeface="Century" pitchFamily="18" charset="0"/>
              </a:rPr>
              <a:t>road</a:t>
            </a:r>
            <a:endParaRPr lang="de-DE" sz="2400" b="1" cap="all" dirty="0" smtClean="0">
              <a:solidFill>
                <a:srgbClr val="FFFFFF"/>
              </a:solidFill>
              <a:effectLst>
                <a:outerShdw blurRad="38100" dist="38100" dir="2700000" algn="tl">
                  <a:srgbClr val="000000">
                    <a:alpha val="43137"/>
                  </a:srgbClr>
                </a:outerShdw>
              </a:effectLst>
              <a:latin typeface="Century" pitchFamily="18" charset="0"/>
            </a:endParaRPr>
          </a:p>
          <a:p>
            <a:pPr lvl="0">
              <a:defRPr sz="1800" b="0" i="0" u="none" strike="noStrike" kern="0" cap="none" spc="0" baseline="0">
                <a:solidFill>
                  <a:srgbClr val="000000"/>
                </a:solidFill>
                <a:uFillTx/>
              </a:defRPr>
            </a:pPr>
            <a:r>
              <a:rPr lang="en-US" sz="2000" b="1" cap="all" dirty="0">
                <a:solidFill>
                  <a:srgbClr val="FFFFFF"/>
                </a:solidFill>
                <a:effectLst>
                  <a:outerShdw blurRad="38100" dist="38100" dir="2700000" algn="tl">
                    <a:srgbClr val="000000">
                      <a:alpha val="43137"/>
                    </a:srgbClr>
                  </a:outerShdw>
                </a:effectLst>
                <a:latin typeface="Century" pitchFamily="18" charset="0"/>
              </a:rPr>
              <a:t>#5 Obey traffic laws…</a:t>
            </a:r>
            <a:endParaRPr lang="de-DE" sz="2000" b="1" cap="all" dirty="0">
              <a:solidFill>
                <a:srgbClr val="FFFFFF"/>
              </a:solidFill>
              <a:effectLst>
                <a:outerShdw blurRad="38100" dist="38100" dir="2700000" algn="tl">
                  <a:srgbClr val="000000">
                    <a:alpha val="43137"/>
                  </a:srgbClr>
                </a:outerShdw>
              </a:effectLst>
              <a:latin typeface="Century" pitchFamily="18" charset="0"/>
            </a:endParaRPr>
          </a:p>
        </p:txBody>
      </p:sp>
      <p:cxnSp>
        <p:nvCxnSpPr>
          <p:cNvPr id="4" name="Gerade Verbindung 8"/>
          <p:cNvCxnSpPr/>
          <p:nvPr/>
        </p:nvCxnSpPr>
        <p:spPr>
          <a:xfrm>
            <a:off x="0" y="6309323"/>
            <a:ext cx="9144000" cy="0"/>
          </a:xfrm>
          <a:prstGeom prst="straightConnector1">
            <a:avLst/>
          </a:prstGeom>
          <a:noFill/>
          <a:ln w="9528">
            <a:solidFill>
              <a:srgbClr val="A6A6A6"/>
            </a:solidFill>
            <a:prstDash val="solid"/>
          </a:ln>
        </p:spPr>
      </p:cxnSp>
      <p:sp>
        <p:nvSpPr>
          <p:cNvPr id="5" name="Textfeld 10"/>
          <p:cNvSpPr txBox="1"/>
          <p:nvPr/>
        </p:nvSpPr>
        <p:spPr>
          <a:xfrm>
            <a:off x="6804251" y="6453332"/>
            <a:ext cx="2088233" cy="246220"/>
          </a:xfrm>
          <a:prstGeom prst="rect">
            <a:avLst/>
          </a:prstGeom>
          <a:noFill/>
          <a:ln>
            <a:noFill/>
          </a:ln>
        </p:spPr>
        <p:txBody>
          <a:bodyPr vert="horz" wrap="square" lIns="91440" tIns="45720" rIns="91440" bIns="45720" anchor="t" anchorCtr="0" compatLnSpc="1">
            <a:sp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de-DE" sz="1000" b="0" i="0" u="none" strike="noStrike" kern="1200" cap="none" spc="0" baseline="0" dirty="0" err="1">
                <a:solidFill>
                  <a:srgbClr val="7F7F7F"/>
                </a:solidFill>
                <a:uFillTx/>
                <a:latin typeface="Georgia" pitchFamily="18"/>
              </a:rPr>
              <a:t>Let‘s</a:t>
            </a:r>
            <a:r>
              <a:rPr lang="de-DE" sz="1000" b="0" i="0" u="none" strike="noStrike" kern="1200" cap="none" spc="0" baseline="0" dirty="0">
                <a:solidFill>
                  <a:srgbClr val="7F7F7F"/>
                </a:solidFill>
                <a:uFillTx/>
                <a:latin typeface="Georgia" pitchFamily="18"/>
              </a:rPr>
              <a:t> </a:t>
            </a:r>
            <a:r>
              <a:rPr lang="de-DE" sz="1000" b="0" i="0" u="none" strike="noStrike" kern="1200" cap="none" spc="0" baseline="0" dirty="0" err="1" smtClean="0">
                <a:solidFill>
                  <a:srgbClr val="7F7F7F"/>
                </a:solidFill>
                <a:uFillTx/>
                <a:latin typeface="Georgia" pitchFamily="18"/>
              </a:rPr>
              <a:t>Explore</a:t>
            </a:r>
            <a:r>
              <a:rPr lang="de-DE" sz="1000" b="0" i="0" u="none" strike="noStrike" kern="1200" cap="none" spc="0" baseline="0" dirty="0" smtClean="0">
                <a:solidFill>
                  <a:srgbClr val="7F7F7F"/>
                </a:solidFill>
                <a:uFillTx/>
                <a:latin typeface="Georgia" pitchFamily="18"/>
              </a:rPr>
              <a:t> </a:t>
            </a:r>
            <a:r>
              <a:rPr lang="de-DE" sz="1000" b="0" i="0" u="none" strike="noStrike" kern="1200" cap="none" spc="0" baseline="0" dirty="0">
                <a:solidFill>
                  <a:srgbClr val="7F7F7F"/>
                </a:solidFill>
                <a:uFillTx/>
                <a:latin typeface="Georgia" pitchFamily="18"/>
              </a:rPr>
              <a:t>Modern Germany</a:t>
            </a:r>
            <a:endParaRPr lang="de-DE" sz="1000" b="0" i="0" u="none" strike="noStrike" kern="1200" cap="none" spc="0" baseline="0" dirty="0">
              <a:solidFill>
                <a:srgbClr val="7F7F7F"/>
              </a:solidFill>
              <a:uFillTx/>
              <a:latin typeface="Calibri"/>
            </a:endParaRPr>
          </a:p>
        </p:txBody>
      </p:sp>
      <p:sp>
        <p:nvSpPr>
          <p:cNvPr id="25" name="Ellipse 24"/>
          <p:cNvSpPr/>
          <p:nvPr/>
        </p:nvSpPr>
        <p:spPr>
          <a:xfrm>
            <a:off x="7939144" y="158160"/>
            <a:ext cx="1080000" cy="1080000"/>
          </a:xfrm>
          <a:prstGeom prst="ellipse">
            <a:avLst/>
          </a:prstGeom>
          <a:solidFill>
            <a:srgbClr val="9D25B1"/>
          </a:solidFill>
          <a:ln w="1270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bg1"/>
                </a:solidFill>
                <a:latin typeface="Century" pitchFamily="18" charset="0"/>
              </a:rPr>
              <a:t>2.4</a:t>
            </a:r>
            <a:endParaRPr lang="de-DE" b="1" dirty="0">
              <a:solidFill>
                <a:schemeClr val="bg1"/>
              </a:solidFill>
              <a:latin typeface="Century" pitchFamily="18" charset="0"/>
            </a:endParaRPr>
          </a:p>
        </p:txBody>
      </p:sp>
      <p:sp>
        <p:nvSpPr>
          <p:cNvPr id="6" name="Abgerundetes Rechteck 5"/>
          <p:cNvSpPr/>
          <p:nvPr/>
        </p:nvSpPr>
        <p:spPr>
          <a:xfrm>
            <a:off x="251525" y="5157192"/>
            <a:ext cx="8640960" cy="951880"/>
          </a:xfrm>
          <a:prstGeom prst="roundRect">
            <a:avLst/>
          </a:prstGeom>
          <a:solidFill>
            <a:srgbClr val="9D25B1"/>
          </a:solidFill>
          <a:ln w="63500">
            <a:solidFill>
              <a:srgbClr val="FFFF00"/>
            </a:solidFill>
          </a:ln>
          <a:effectLst>
            <a:glow rad="2286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soft" dir="t">
                <a:rot lat="0" lon="0" rev="10800000"/>
              </a:lightRig>
            </a:scene3d>
            <a:sp3d>
              <a:bevelT w="27940" h="12700"/>
              <a:contourClr>
                <a:srgbClr val="DDDDDD"/>
              </a:contourClr>
            </a:sp3d>
          </a:bodyPr>
          <a:lstStyle/>
          <a:p>
            <a:r>
              <a:rPr lang="en-US" sz="2400" b="1" dirty="0">
                <a:solidFill>
                  <a:srgbClr val="FFFFFF"/>
                </a:solidFill>
                <a:effectLst>
                  <a:outerShdw blurRad="38100" dist="38100" dir="2700000" algn="tl">
                    <a:srgbClr val="000000">
                      <a:alpha val="43137"/>
                    </a:srgbClr>
                  </a:outerShdw>
                </a:effectLst>
                <a:latin typeface="Century" pitchFamily="18" charset="0"/>
              </a:rPr>
              <a:t>…including all the traffic signs and signals.</a:t>
            </a:r>
          </a:p>
        </p:txBody>
      </p:sp>
      <p:pic>
        <p:nvPicPr>
          <p:cNvPr id="29700" name="Picture 4" descr="File:MUTCD R5-1b.sv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19872" y="1554162"/>
            <a:ext cx="2232248" cy="3342403"/>
          </a:xfrm>
          <a:prstGeom prst="rect">
            <a:avLst/>
          </a:prstGeom>
          <a:ln w="254000">
            <a:solidFill>
              <a:srgbClr val="FFFF00"/>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611324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bgerundetes Rechteck 3"/>
          <p:cNvSpPr/>
          <p:nvPr/>
        </p:nvSpPr>
        <p:spPr>
          <a:xfrm>
            <a:off x="251524" y="188640"/>
            <a:ext cx="8640961" cy="1008107"/>
          </a:xfrm>
          <a:custGeom>
            <a:avLst>
              <a:gd name="f10" fmla="val 3600"/>
            </a:avLst>
            <a:gdLst>
              <a:gd name="f1" fmla="val 10800000"/>
              <a:gd name="f2" fmla="val 5400000"/>
              <a:gd name="f3" fmla="val 16200000"/>
              <a:gd name="f4" fmla="val w"/>
              <a:gd name="f5" fmla="val h"/>
              <a:gd name="f6" fmla="val ss"/>
              <a:gd name="f7" fmla="val 0"/>
              <a:gd name="f8" fmla="*/ 5419351 1 1725033"/>
              <a:gd name="f9" fmla="val 45"/>
              <a:gd name="f10" fmla="val 3600"/>
              <a:gd name="f11" fmla="abs f4"/>
              <a:gd name="f12" fmla="abs f5"/>
              <a:gd name="f13" fmla="abs f6"/>
              <a:gd name="f14" fmla="*/ f8 1 180"/>
              <a:gd name="f15" fmla="val f10"/>
              <a:gd name="f16" fmla="+- 0 0 f2"/>
              <a:gd name="f17" fmla="?: f11 f4 1"/>
              <a:gd name="f18" fmla="?: f12 f5 1"/>
              <a:gd name="f19" fmla="?: f13 f6 1"/>
              <a:gd name="f20" fmla="*/ f9 f14 1"/>
              <a:gd name="f21" fmla="+- f7 f15 0"/>
              <a:gd name="f22" fmla="*/ f17 1 21600"/>
              <a:gd name="f23" fmla="*/ f18 1 21600"/>
              <a:gd name="f24" fmla="*/ 21600 f17 1"/>
              <a:gd name="f25" fmla="*/ 21600 f18 1"/>
              <a:gd name="f26" fmla="+- 0 0 f20"/>
              <a:gd name="f27" fmla="+- f7 0 f21"/>
              <a:gd name="f28" fmla="+- f21 0 f7"/>
              <a:gd name="f29" fmla="min f23 f22"/>
              <a:gd name="f30" fmla="*/ f24 1 f19"/>
              <a:gd name="f31" fmla="*/ f25 1 f19"/>
              <a:gd name="f32" fmla="*/ f26 f1 1"/>
              <a:gd name="f33" fmla="abs f27"/>
              <a:gd name="f34" fmla="abs f28"/>
              <a:gd name="f35" fmla="?: f27 f16 f2"/>
              <a:gd name="f36" fmla="?: f27 f2 f16"/>
              <a:gd name="f37" fmla="?: f27 f3 f2"/>
              <a:gd name="f38" fmla="?: f27 f2 f3"/>
              <a:gd name="f39" fmla="?: f28 f16 f2"/>
              <a:gd name="f40" fmla="?: f28 f2 f16"/>
              <a:gd name="f41" fmla="?: f27 0 f1"/>
              <a:gd name="f42" fmla="?: f27 f1 0"/>
              <a:gd name="f43" fmla="val f30"/>
              <a:gd name="f44" fmla="val f31"/>
              <a:gd name="f45" fmla="*/ f32 1 f8"/>
              <a:gd name="f46" fmla="?: f27 f38 f37"/>
              <a:gd name="f47" fmla="?: f27 f37 f38"/>
              <a:gd name="f48" fmla="?: f28 f36 f35"/>
              <a:gd name="f49" fmla="*/ f21 f29 1"/>
              <a:gd name="f50" fmla="*/ f7 f29 1"/>
              <a:gd name="f51" fmla="*/ f33 f29 1"/>
              <a:gd name="f52" fmla="*/ f34 f29 1"/>
              <a:gd name="f53" fmla="+- f44 0 f15"/>
              <a:gd name="f54" fmla="+- f43 0 f15"/>
              <a:gd name="f55" fmla="+- f45 0 f2"/>
              <a:gd name="f56" fmla="?: f28 f47 f46"/>
              <a:gd name="f57" fmla="*/ f44 f29 1"/>
              <a:gd name="f58" fmla="*/ f43 f29 1"/>
              <a:gd name="f59" fmla="+- f55 f2 0"/>
              <a:gd name="f60" fmla="+- f44 0 f53"/>
              <a:gd name="f61" fmla="+- f43 0 f54"/>
              <a:gd name="f62" fmla="+- f53 0 f44"/>
              <a:gd name="f63" fmla="+- f54 0 f43"/>
              <a:gd name="f64" fmla="*/ f53 f29 1"/>
              <a:gd name="f65" fmla="*/ f54 f29 1"/>
              <a:gd name="f66" fmla="*/ f59 f8 1"/>
              <a:gd name="f67" fmla="abs f60"/>
              <a:gd name="f68" fmla="?: f60 0 f1"/>
              <a:gd name="f69" fmla="?: f60 f1 0"/>
              <a:gd name="f70" fmla="?: f60 f39 f40"/>
              <a:gd name="f71" fmla="abs f61"/>
              <a:gd name="f72" fmla="abs f62"/>
              <a:gd name="f73" fmla="?: f61 f16 f2"/>
              <a:gd name="f74" fmla="?: f61 f2 f16"/>
              <a:gd name="f75" fmla="?: f61 f3 f2"/>
              <a:gd name="f76" fmla="?: f61 f2 f3"/>
              <a:gd name="f77" fmla="abs f63"/>
              <a:gd name="f78" fmla="?: f63 f16 f2"/>
              <a:gd name="f79" fmla="?: f63 f2 f16"/>
              <a:gd name="f80" fmla="?: f63 f42 f41"/>
              <a:gd name="f81" fmla="?: f63 f41 f42"/>
              <a:gd name="f82" fmla="*/ f66 1 f1"/>
              <a:gd name="f83" fmla="?: f28 f69 f68"/>
              <a:gd name="f84" fmla="?: f28 f68 f69"/>
              <a:gd name="f85" fmla="?: f61 f76 f75"/>
              <a:gd name="f86" fmla="?: f61 f75 f76"/>
              <a:gd name="f87" fmla="?: f62 f74 f73"/>
              <a:gd name="f88" fmla="?: f27 f80 f81"/>
              <a:gd name="f89" fmla="?: f27 f78 f79"/>
              <a:gd name="f90" fmla="*/ f67 f29 1"/>
              <a:gd name="f91" fmla="*/ f71 f29 1"/>
              <a:gd name="f92" fmla="*/ f72 f29 1"/>
              <a:gd name="f93" fmla="*/ f77 f29 1"/>
              <a:gd name="f94" fmla="+- 0 0 f82"/>
              <a:gd name="f95" fmla="?: f60 f83 f84"/>
              <a:gd name="f96" fmla="?: f62 f86 f85"/>
              <a:gd name="f97" fmla="+- 0 0 f94"/>
              <a:gd name="f98" fmla="*/ f97 f1 1"/>
              <a:gd name="f99" fmla="*/ f98 1 f8"/>
              <a:gd name="f100" fmla="+- f99 0 f2"/>
              <a:gd name="f101" fmla="cos 1 f100"/>
              <a:gd name="f102" fmla="+- 0 0 f101"/>
              <a:gd name="f103" fmla="+- 0 0 f102"/>
              <a:gd name="f104" fmla="val f103"/>
              <a:gd name="f105" fmla="+- 0 0 f104"/>
              <a:gd name="f106" fmla="*/ f15 f105 1"/>
              <a:gd name="f107" fmla="*/ f106 3163 1"/>
              <a:gd name="f108" fmla="*/ f107 1 7636"/>
              <a:gd name="f109" fmla="+- f7 f108 0"/>
              <a:gd name="f110" fmla="+- f43 0 f108"/>
              <a:gd name="f111" fmla="+- f44 0 f108"/>
              <a:gd name="f112" fmla="*/ f109 f29 1"/>
              <a:gd name="f113" fmla="*/ f110 f29 1"/>
              <a:gd name="f114" fmla="*/ f111 f29 1"/>
            </a:gdLst>
            <a:ahLst/>
            <a:cxnLst>
              <a:cxn ang="3cd4">
                <a:pos x="hc" y="t"/>
              </a:cxn>
              <a:cxn ang="0">
                <a:pos x="r" y="vc"/>
              </a:cxn>
              <a:cxn ang="cd4">
                <a:pos x="hc" y="b"/>
              </a:cxn>
              <a:cxn ang="cd2">
                <a:pos x="l" y="vc"/>
              </a:cxn>
            </a:cxnLst>
            <a:rect l="f112" t="f112" r="f113" b="f114"/>
            <a:pathLst>
              <a:path>
                <a:moveTo>
                  <a:pt x="f49" y="f50"/>
                </a:moveTo>
                <a:arcTo wR="f51" hR="f52" stAng="f56" swAng="f48"/>
                <a:lnTo>
                  <a:pt x="f50" y="f64"/>
                </a:lnTo>
                <a:arcTo wR="f52" hR="f90" stAng="f95" swAng="f70"/>
                <a:lnTo>
                  <a:pt x="f65" y="f57"/>
                </a:lnTo>
                <a:arcTo wR="f91" hR="f92" stAng="f96" swAng="f87"/>
                <a:lnTo>
                  <a:pt x="f58" y="f49"/>
                </a:lnTo>
                <a:arcTo wR="f93" hR="f51" stAng="f88" swAng="f89"/>
                <a:close/>
              </a:path>
            </a:pathLst>
          </a:custGeom>
          <a:solidFill>
            <a:srgbClr val="9D25B1"/>
          </a:solidFill>
          <a:ln>
            <a:noFill/>
            <a:prstDash val="solid"/>
          </a:ln>
        </p:spPr>
        <p:txBody>
          <a:bodyPr vert="horz" wrap="square" lIns="91440" tIns="45720" rIns="91440" bIns="45720" anchor="ctr" anchorCtr="0" compatLnSpc="1"/>
          <a:lstStyle/>
          <a:p>
            <a:pPr lvl="0">
              <a:defRPr sz="1800" b="0" i="0" u="none" strike="noStrike" kern="0" cap="none" spc="0" baseline="0">
                <a:solidFill>
                  <a:srgbClr val="000000"/>
                </a:solidFill>
                <a:uFillTx/>
              </a:defRPr>
            </a:pPr>
            <a:r>
              <a:rPr lang="de-DE" sz="2400" b="1" cap="all" dirty="0" err="1">
                <a:solidFill>
                  <a:srgbClr val="FFFFFF"/>
                </a:solidFill>
                <a:effectLst>
                  <a:outerShdw blurRad="38100" dist="38100" dir="2700000" algn="tl">
                    <a:srgbClr val="000000">
                      <a:alpha val="43137"/>
                    </a:srgbClr>
                  </a:outerShdw>
                </a:effectLst>
                <a:latin typeface="Century" pitchFamily="18" charset="0"/>
              </a:rPr>
              <a:t>Bicycle</a:t>
            </a:r>
            <a:r>
              <a:rPr lang="de-DE" sz="2400" b="1" cap="all" dirty="0">
                <a:solidFill>
                  <a:srgbClr val="FFFFFF"/>
                </a:solidFill>
                <a:effectLst>
                  <a:outerShdw blurRad="38100" dist="38100" dir="2700000" algn="tl">
                    <a:srgbClr val="000000">
                      <a:alpha val="43137"/>
                    </a:srgbClr>
                  </a:outerShdw>
                </a:effectLst>
                <a:latin typeface="Century" pitchFamily="18" charset="0"/>
              </a:rPr>
              <a:t> </a:t>
            </a:r>
            <a:r>
              <a:rPr lang="de-DE" sz="2400" b="1" cap="all" dirty="0" err="1">
                <a:solidFill>
                  <a:srgbClr val="FFFFFF"/>
                </a:solidFill>
                <a:effectLst>
                  <a:outerShdw blurRad="38100" dist="38100" dir="2700000" algn="tl">
                    <a:srgbClr val="000000">
                      <a:alpha val="43137"/>
                    </a:srgbClr>
                  </a:outerShdw>
                </a:effectLst>
                <a:latin typeface="Century" pitchFamily="18" charset="0"/>
              </a:rPr>
              <a:t>Safety</a:t>
            </a:r>
            <a:r>
              <a:rPr lang="de-DE" sz="2400" b="1" cap="all" dirty="0">
                <a:solidFill>
                  <a:srgbClr val="FFFFFF"/>
                </a:solidFill>
                <a:effectLst>
                  <a:outerShdw blurRad="38100" dist="38100" dir="2700000" algn="tl">
                    <a:srgbClr val="000000">
                      <a:alpha val="43137"/>
                    </a:srgbClr>
                  </a:outerShdw>
                </a:effectLst>
                <a:latin typeface="Century" pitchFamily="18" charset="0"/>
              </a:rPr>
              <a:t> </a:t>
            </a:r>
            <a:r>
              <a:rPr lang="de-DE" sz="2400" b="1" cap="all" dirty="0" smtClean="0">
                <a:solidFill>
                  <a:srgbClr val="FFFFFF"/>
                </a:solidFill>
                <a:effectLst>
                  <a:outerShdw blurRad="38100" dist="38100" dir="2700000" algn="tl">
                    <a:srgbClr val="000000">
                      <a:alpha val="43137"/>
                    </a:srgbClr>
                  </a:outerShdw>
                </a:effectLst>
                <a:latin typeface="Century" pitchFamily="18" charset="0"/>
              </a:rPr>
              <a:t>Rules</a:t>
            </a:r>
          </a:p>
          <a:p>
            <a:pPr lvl="0">
              <a:defRPr sz="1800" b="0" i="0" u="none" strike="noStrike" kern="0" cap="none" spc="0" baseline="0">
                <a:solidFill>
                  <a:srgbClr val="000000"/>
                </a:solidFill>
                <a:uFillTx/>
              </a:defRPr>
            </a:pPr>
            <a:r>
              <a:rPr lang="en-US" sz="2000" b="1" cap="all" dirty="0">
                <a:solidFill>
                  <a:srgbClr val="FFFFFF"/>
                </a:solidFill>
                <a:effectLst>
                  <a:outerShdw blurRad="38100" dist="38100" dir="2700000" algn="tl">
                    <a:srgbClr val="000000">
                      <a:alpha val="43137"/>
                    </a:srgbClr>
                  </a:outerShdw>
                </a:effectLst>
                <a:latin typeface="Century" pitchFamily="18" charset="0"/>
              </a:rPr>
              <a:t>#1 Always wear a helmet </a:t>
            </a:r>
            <a:r>
              <a:rPr lang="en-US" sz="2000" b="1" cap="all" dirty="0" smtClean="0">
                <a:solidFill>
                  <a:srgbClr val="FFFFFF"/>
                </a:solidFill>
                <a:effectLst>
                  <a:outerShdw blurRad="38100" dist="38100" dir="2700000" algn="tl">
                    <a:srgbClr val="000000">
                      <a:alpha val="43137"/>
                    </a:srgbClr>
                  </a:outerShdw>
                </a:effectLst>
                <a:latin typeface="Century" pitchFamily="18" charset="0"/>
              </a:rPr>
              <a:t> that </a:t>
            </a:r>
            <a:r>
              <a:rPr lang="en-US" sz="2000" b="1" cap="all" dirty="0">
                <a:solidFill>
                  <a:srgbClr val="FFFFFF"/>
                </a:solidFill>
                <a:effectLst>
                  <a:outerShdw blurRad="38100" dist="38100" dir="2700000" algn="tl">
                    <a:srgbClr val="000000">
                      <a:alpha val="43137"/>
                    </a:srgbClr>
                  </a:outerShdw>
                </a:effectLst>
                <a:latin typeface="Century" pitchFamily="18" charset="0"/>
              </a:rPr>
              <a:t>fits properly! </a:t>
            </a:r>
            <a:r>
              <a:rPr lang="de-DE" sz="2000" b="1" cap="all" dirty="0" smtClean="0">
                <a:solidFill>
                  <a:srgbClr val="FFFFFF"/>
                </a:solidFill>
                <a:effectLst>
                  <a:outerShdw blurRad="38100" dist="38100" dir="2700000" algn="tl">
                    <a:srgbClr val="000000">
                      <a:alpha val="43137"/>
                    </a:srgbClr>
                  </a:outerShdw>
                </a:effectLst>
                <a:latin typeface="Century" pitchFamily="18" charset="0"/>
              </a:rPr>
              <a:t> </a:t>
            </a:r>
            <a:endParaRPr lang="de-DE" sz="2000" b="1" u="none" strike="noStrike" kern="1200" cap="all" spc="0" dirty="0">
              <a:solidFill>
                <a:srgbClr val="FFFFFF"/>
              </a:solidFill>
              <a:effectLst>
                <a:outerShdw blurRad="38100" dist="38100" dir="2700000" algn="tl">
                  <a:srgbClr val="000000">
                    <a:alpha val="43137"/>
                  </a:srgbClr>
                </a:outerShdw>
              </a:effectLst>
              <a:uFillTx/>
              <a:latin typeface="Century" pitchFamily="18" charset="0"/>
            </a:endParaRPr>
          </a:p>
        </p:txBody>
      </p:sp>
      <p:cxnSp>
        <p:nvCxnSpPr>
          <p:cNvPr id="4" name="Gerade Verbindung 8"/>
          <p:cNvCxnSpPr/>
          <p:nvPr/>
        </p:nvCxnSpPr>
        <p:spPr>
          <a:xfrm>
            <a:off x="0" y="6309323"/>
            <a:ext cx="9144000" cy="0"/>
          </a:xfrm>
          <a:prstGeom prst="straightConnector1">
            <a:avLst/>
          </a:prstGeom>
          <a:noFill/>
          <a:ln w="9528">
            <a:solidFill>
              <a:srgbClr val="A6A6A6"/>
            </a:solidFill>
            <a:prstDash val="solid"/>
          </a:ln>
        </p:spPr>
      </p:cxnSp>
      <p:sp>
        <p:nvSpPr>
          <p:cNvPr id="5" name="Textfeld 10"/>
          <p:cNvSpPr txBox="1"/>
          <p:nvPr/>
        </p:nvSpPr>
        <p:spPr>
          <a:xfrm>
            <a:off x="6804251" y="6453332"/>
            <a:ext cx="2088233" cy="246220"/>
          </a:xfrm>
          <a:prstGeom prst="rect">
            <a:avLst/>
          </a:prstGeom>
          <a:noFill/>
          <a:ln>
            <a:noFill/>
          </a:ln>
        </p:spPr>
        <p:txBody>
          <a:bodyPr vert="horz" wrap="square" lIns="91440" tIns="45720" rIns="91440" bIns="45720" anchor="t" anchorCtr="0" compatLnSpc="1">
            <a:sp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de-DE" sz="1000" b="0" i="0" u="none" strike="noStrike" kern="1200" cap="none" spc="0" baseline="0" dirty="0" err="1">
                <a:solidFill>
                  <a:srgbClr val="7F7F7F"/>
                </a:solidFill>
                <a:uFillTx/>
                <a:latin typeface="Georgia" pitchFamily="18"/>
              </a:rPr>
              <a:t>Let‘s</a:t>
            </a:r>
            <a:r>
              <a:rPr lang="de-DE" sz="1000" b="0" i="0" u="none" strike="noStrike" kern="1200" cap="none" spc="0" baseline="0" dirty="0">
                <a:solidFill>
                  <a:srgbClr val="7F7F7F"/>
                </a:solidFill>
                <a:uFillTx/>
                <a:latin typeface="Georgia" pitchFamily="18"/>
              </a:rPr>
              <a:t> </a:t>
            </a:r>
            <a:r>
              <a:rPr lang="de-DE" sz="1000" b="0" i="0" u="none" strike="noStrike" kern="1200" cap="none" spc="0" baseline="0" dirty="0" err="1" smtClean="0">
                <a:solidFill>
                  <a:srgbClr val="7F7F7F"/>
                </a:solidFill>
                <a:uFillTx/>
                <a:latin typeface="Georgia" pitchFamily="18"/>
              </a:rPr>
              <a:t>Explore</a:t>
            </a:r>
            <a:r>
              <a:rPr lang="de-DE" sz="1000" b="0" i="0" u="none" strike="noStrike" kern="1200" cap="none" spc="0" baseline="0" dirty="0" smtClean="0">
                <a:solidFill>
                  <a:srgbClr val="7F7F7F"/>
                </a:solidFill>
                <a:uFillTx/>
                <a:latin typeface="Georgia" pitchFamily="18"/>
              </a:rPr>
              <a:t> </a:t>
            </a:r>
            <a:r>
              <a:rPr lang="de-DE" sz="1000" b="0" i="0" u="none" strike="noStrike" kern="1200" cap="none" spc="0" baseline="0" dirty="0">
                <a:solidFill>
                  <a:srgbClr val="7F7F7F"/>
                </a:solidFill>
                <a:uFillTx/>
                <a:latin typeface="Georgia" pitchFamily="18"/>
              </a:rPr>
              <a:t>Modern Germany</a:t>
            </a:r>
            <a:endParaRPr lang="de-DE" sz="1000" b="0" i="0" u="none" strike="noStrike" kern="1200" cap="none" spc="0" baseline="0" dirty="0">
              <a:solidFill>
                <a:srgbClr val="7F7F7F"/>
              </a:solidFill>
              <a:uFillTx/>
              <a:latin typeface="Calibri"/>
            </a:endParaRPr>
          </a:p>
        </p:txBody>
      </p:sp>
      <p:sp>
        <p:nvSpPr>
          <p:cNvPr id="25" name="Ellipse 24"/>
          <p:cNvSpPr/>
          <p:nvPr/>
        </p:nvSpPr>
        <p:spPr>
          <a:xfrm>
            <a:off x="7939144" y="158160"/>
            <a:ext cx="1080000" cy="1080000"/>
          </a:xfrm>
          <a:prstGeom prst="ellipse">
            <a:avLst/>
          </a:prstGeom>
          <a:solidFill>
            <a:srgbClr val="9D25B1"/>
          </a:solidFill>
          <a:ln w="1270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bg1"/>
                </a:solidFill>
                <a:latin typeface="Century" pitchFamily="18" charset="0"/>
              </a:rPr>
              <a:t>2.4</a:t>
            </a:r>
            <a:endParaRPr lang="de-DE" b="1" dirty="0">
              <a:solidFill>
                <a:schemeClr val="bg1"/>
              </a:solidFill>
              <a:latin typeface="Century" pitchFamily="18" charset="0"/>
            </a:endParaRPr>
          </a:p>
        </p:txBody>
      </p:sp>
      <p:sp>
        <p:nvSpPr>
          <p:cNvPr id="6" name="Abgerundetes Rechteck 5"/>
          <p:cNvSpPr/>
          <p:nvPr/>
        </p:nvSpPr>
        <p:spPr>
          <a:xfrm>
            <a:off x="1979712" y="5569012"/>
            <a:ext cx="5184576" cy="540060"/>
          </a:xfrm>
          <a:prstGeom prst="roundRect">
            <a:avLst/>
          </a:prstGeom>
          <a:solidFill>
            <a:srgbClr val="9D25B1"/>
          </a:solidFill>
          <a:ln w="63500">
            <a:solidFill>
              <a:srgbClr val="FFFF00"/>
            </a:solidFill>
          </a:ln>
          <a:effectLst>
            <a:glow rad="2286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soft" dir="t">
                <a:rot lat="0" lon="0" rev="10800000"/>
              </a:lightRig>
            </a:scene3d>
            <a:sp3d>
              <a:bevelT w="27940" h="12700"/>
              <a:contourClr>
                <a:srgbClr val="DDDDDD"/>
              </a:contourClr>
            </a:sp3d>
          </a:bodyPr>
          <a:lstStyle/>
          <a:p>
            <a:pPr algn="ctr"/>
            <a:r>
              <a:rPr lang="de-DE" sz="2400" b="1" spc="150" dirty="0" smtClean="0">
                <a:ln w="11430"/>
                <a:solidFill>
                  <a:srgbClr val="F8F8F8"/>
                </a:solidFill>
                <a:effectLst>
                  <a:outerShdw blurRad="25400" algn="tl" rotWithShape="0">
                    <a:srgbClr val="000000">
                      <a:alpha val="43000"/>
                    </a:srgbClr>
                  </a:outerShdw>
                </a:effectLst>
                <a:latin typeface="Century" pitchFamily="18" charset="0"/>
              </a:rPr>
              <a:t>Size </a:t>
            </a:r>
            <a:r>
              <a:rPr lang="de-DE" sz="2400" b="1" spc="150" dirty="0" err="1" smtClean="0">
                <a:ln w="11430"/>
                <a:solidFill>
                  <a:srgbClr val="F8F8F8"/>
                </a:solidFill>
                <a:effectLst>
                  <a:outerShdw blurRad="25400" algn="tl" rotWithShape="0">
                    <a:srgbClr val="000000">
                      <a:alpha val="43000"/>
                    </a:srgbClr>
                  </a:outerShdw>
                </a:effectLst>
                <a:latin typeface="Century" pitchFamily="18" charset="0"/>
              </a:rPr>
              <a:t>and</a:t>
            </a:r>
            <a:r>
              <a:rPr lang="de-DE" sz="2400" b="1" spc="150" dirty="0" smtClean="0">
                <a:ln w="11430"/>
                <a:solidFill>
                  <a:srgbClr val="F8F8F8"/>
                </a:solidFill>
                <a:effectLst>
                  <a:outerShdw blurRad="25400" algn="tl" rotWithShape="0">
                    <a:srgbClr val="000000">
                      <a:alpha val="43000"/>
                    </a:srgbClr>
                  </a:outerShdw>
                </a:effectLst>
                <a:latin typeface="Century" pitchFamily="18" charset="0"/>
              </a:rPr>
              <a:t> Position</a:t>
            </a:r>
            <a:endParaRPr lang="de-DE" sz="2400" b="1" spc="150" dirty="0">
              <a:ln w="11430"/>
              <a:solidFill>
                <a:srgbClr val="F8F8F8"/>
              </a:solidFill>
              <a:effectLst>
                <a:outerShdw blurRad="25400" algn="tl" rotWithShape="0">
                  <a:srgbClr val="000000">
                    <a:alpha val="43000"/>
                  </a:srgbClr>
                </a:outerShdw>
              </a:effectLst>
              <a:latin typeface="Century" pitchFamily="18" charset="0"/>
            </a:endParaRPr>
          </a:p>
        </p:txBody>
      </p:sp>
      <p:pic>
        <p:nvPicPr>
          <p:cNvPr id="7" name="Grafik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2987929" y="2168834"/>
            <a:ext cx="3168139" cy="2376104"/>
          </a:xfrm>
          <a:prstGeom prst="rect">
            <a:avLst/>
          </a:prstGeom>
          <a:ln w="254000">
            <a:solidFill>
              <a:srgbClr val="FFFF00"/>
            </a:solidFill>
          </a:ln>
        </p:spPr>
      </p:pic>
      <p:sp>
        <p:nvSpPr>
          <p:cNvPr id="8" name="Rechteck 7"/>
          <p:cNvSpPr/>
          <p:nvPr/>
        </p:nvSpPr>
        <p:spPr>
          <a:xfrm>
            <a:off x="854968" y="2091817"/>
            <a:ext cx="2862064" cy="1200329"/>
          </a:xfrm>
          <a:prstGeom prst="rect">
            <a:avLst/>
          </a:prstGeom>
          <a:solidFill>
            <a:srgbClr val="9D25B1"/>
          </a:solidFill>
          <a:ln w="63500">
            <a:solidFill>
              <a:srgbClr val="FFFF00"/>
            </a:solidFill>
          </a:ln>
          <a:effectLst>
            <a:glow rad="2286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soft" dir="t">
                <a:rot lat="0" lon="0" rev="10800000"/>
              </a:lightRig>
            </a:scene3d>
            <a:sp3d>
              <a:bevelT w="27940" h="12700"/>
              <a:contourClr>
                <a:srgbClr val="DDDDDD"/>
              </a:contourClr>
            </a:sp3d>
          </a:bodyPr>
          <a:lstStyle/>
          <a:p>
            <a:pPr algn="ctr"/>
            <a:r>
              <a:rPr lang="en-US" sz="2400" b="1" spc="150" dirty="0" smtClean="0">
                <a:ln w="11430"/>
                <a:solidFill>
                  <a:srgbClr val="F8F8F8"/>
                </a:solidFill>
                <a:effectLst>
                  <a:outerShdw blurRad="25400" algn="tl" rotWithShape="0">
                    <a:srgbClr val="000000">
                      <a:alpha val="43000"/>
                    </a:srgbClr>
                  </a:outerShdw>
                </a:effectLst>
                <a:latin typeface="Century" pitchFamily="18" charset="0"/>
              </a:rPr>
              <a:t>Sits </a:t>
            </a:r>
            <a:r>
              <a:rPr lang="en-US" sz="2400" b="1" spc="150" dirty="0">
                <a:ln w="11430"/>
                <a:solidFill>
                  <a:srgbClr val="F8F8F8"/>
                </a:solidFill>
                <a:effectLst>
                  <a:outerShdw blurRad="25400" algn="tl" rotWithShape="0">
                    <a:srgbClr val="000000">
                      <a:alpha val="43000"/>
                    </a:srgbClr>
                  </a:outerShdw>
                </a:effectLst>
                <a:latin typeface="Century" pitchFamily="18" charset="0"/>
              </a:rPr>
              <a:t>2 finger-widths above eyebrow</a:t>
            </a:r>
            <a:endParaRPr lang="de-DE" sz="2400" b="1" spc="150" dirty="0">
              <a:ln w="11430"/>
              <a:solidFill>
                <a:srgbClr val="F8F8F8"/>
              </a:solidFill>
              <a:effectLst>
                <a:outerShdw blurRad="25400" algn="tl" rotWithShape="0">
                  <a:srgbClr val="000000">
                    <a:alpha val="43000"/>
                  </a:srgbClr>
                </a:outerShdw>
              </a:effectLst>
              <a:latin typeface="Century" pitchFamily="18" charset="0"/>
            </a:endParaRPr>
          </a:p>
        </p:txBody>
      </p:sp>
      <p:sp>
        <p:nvSpPr>
          <p:cNvPr id="9" name="Rechteck 8"/>
          <p:cNvSpPr/>
          <p:nvPr/>
        </p:nvSpPr>
        <p:spPr>
          <a:xfrm>
            <a:off x="5148064" y="4149080"/>
            <a:ext cx="2177199" cy="461665"/>
          </a:xfrm>
          <a:prstGeom prst="rect">
            <a:avLst/>
          </a:prstGeom>
          <a:solidFill>
            <a:srgbClr val="9D25B1"/>
          </a:solidFill>
          <a:ln w="63500">
            <a:solidFill>
              <a:srgbClr val="FFFF00"/>
            </a:solidFill>
          </a:ln>
          <a:effectLst>
            <a:glow rad="2286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soft" dir="t">
                <a:rot lat="0" lon="0" rev="10800000"/>
              </a:lightRig>
            </a:scene3d>
            <a:sp3d>
              <a:bevelT w="27940" h="12700"/>
              <a:contourClr>
                <a:srgbClr val="DDDDDD"/>
              </a:contourClr>
            </a:sp3d>
          </a:bodyPr>
          <a:lstStyle/>
          <a:p>
            <a:pPr algn="ctr"/>
            <a:r>
              <a:rPr lang="en-US" sz="2400" b="1" spc="150" dirty="0">
                <a:ln w="11430"/>
                <a:solidFill>
                  <a:srgbClr val="F8F8F8"/>
                </a:solidFill>
                <a:effectLst>
                  <a:outerShdw blurRad="25400" algn="tl" rotWithShape="0">
                    <a:srgbClr val="000000">
                      <a:alpha val="43000"/>
                    </a:srgbClr>
                  </a:outerShdw>
                </a:effectLst>
                <a:latin typeface="Century" pitchFamily="18" charset="0"/>
              </a:rPr>
              <a:t>Fits snuggly</a:t>
            </a:r>
            <a:endParaRPr lang="de-DE" sz="2400" b="1" spc="150" dirty="0">
              <a:ln w="11430"/>
              <a:solidFill>
                <a:srgbClr val="F8F8F8"/>
              </a:solidFill>
              <a:effectLst>
                <a:outerShdw blurRad="25400" algn="tl" rotWithShape="0">
                  <a:srgbClr val="000000">
                    <a:alpha val="43000"/>
                  </a:srgbClr>
                </a:outerShdw>
              </a:effectLst>
              <a:latin typeface="Century" pitchFamily="18" charset="0"/>
            </a:endParaRPr>
          </a:p>
        </p:txBody>
      </p:sp>
    </p:spTree>
    <p:extLst>
      <p:ext uri="{BB962C8B-B14F-4D97-AF65-F5344CB8AC3E}">
        <p14:creationId xmlns:p14="http://schemas.microsoft.com/office/powerpoint/2010/main" val="24783335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bgerundetes Rechteck 3"/>
          <p:cNvSpPr/>
          <p:nvPr/>
        </p:nvSpPr>
        <p:spPr>
          <a:xfrm>
            <a:off x="251524" y="188640"/>
            <a:ext cx="8640961" cy="1008107"/>
          </a:xfrm>
          <a:custGeom>
            <a:avLst>
              <a:gd name="f10" fmla="val 3600"/>
            </a:avLst>
            <a:gdLst>
              <a:gd name="f1" fmla="val 10800000"/>
              <a:gd name="f2" fmla="val 5400000"/>
              <a:gd name="f3" fmla="val 16200000"/>
              <a:gd name="f4" fmla="val w"/>
              <a:gd name="f5" fmla="val h"/>
              <a:gd name="f6" fmla="val ss"/>
              <a:gd name="f7" fmla="val 0"/>
              <a:gd name="f8" fmla="*/ 5419351 1 1725033"/>
              <a:gd name="f9" fmla="val 45"/>
              <a:gd name="f10" fmla="val 3600"/>
              <a:gd name="f11" fmla="abs f4"/>
              <a:gd name="f12" fmla="abs f5"/>
              <a:gd name="f13" fmla="abs f6"/>
              <a:gd name="f14" fmla="*/ f8 1 180"/>
              <a:gd name="f15" fmla="val f10"/>
              <a:gd name="f16" fmla="+- 0 0 f2"/>
              <a:gd name="f17" fmla="?: f11 f4 1"/>
              <a:gd name="f18" fmla="?: f12 f5 1"/>
              <a:gd name="f19" fmla="?: f13 f6 1"/>
              <a:gd name="f20" fmla="*/ f9 f14 1"/>
              <a:gd name="f21" fmla="+- f7 f15 0"/>
              <a:gd name="f22" fmla="*/ f17 1 21600"/>
              <a:gd name="f23" fmla="*/ f18 1 21600"/>
              <a:gd name="f24" fmla="*/ 21600 f17 1"/>
              <a:gd name="f25" fmla="*/ 21600 f18 1"/>
              <a:gd name="f26" fmla="+- 0 0 f20"/>
              <a:gd name="f27" fmla="+- f7 0 f21"/>
              <a:gd name="f28" fmla="+- f21 0 f7"/>
              <a:gd name="f29" fmla="min f23 f22"/>
              <a:gd name="f30" fmla="*/ f24 1 f19"/>
              <a:gd name="f31" fmla="*/ f25 1 f19"/>
              <a:gd name="f32" fmla="*/ f26 f1 1"/>
              <a:gd name="f33" fmla="abs f27"/>
              <a:gd name="f34" fmla="abs f28"/>
              <a:gd name="f35" fmla="?: f27 f16 f2"/>
              <a:gd name="f36" fmla="?: f27 f2 f16"/>
              <a:gd name="f37" fmla="?: f27 f3 f2"/>
              <a:gd name="f38" fmla="?: f27 f2 f3"/>
              <a:gd name="f39" fmla="?: f28 f16 f2"/>
              <a:gd name="f40" fmla="?: f28 f2 f16"/>
              <a:gd name="f41" fmla="?: f27 0 f1"/>
              <a:gd name="f42" fmla="?: f27 f1 0"/>
              <a:gd name="f43" fmla="val f30"/>
              <a:gd name="f44" fmla="val f31"/>
              <a:gd name="f45" fmla="*/ f32 1 f8"/>
              <a:gd name="f46" fmla="?: f27 f38 f37"/>
              <a:gd name="f47" fmla="?: f27 f37 f38"/>
              <a:gd name="f48" fmla="?: f28 f36 f35"/>
              <a:gd name="f49" fmla="*/ f21 f29 1"/>
              <a:gd name="f50" fmla="*/ f7 f29 1"/>
              <a:gd name="f51" fmla="*/ f33 f29 1"/>
              <a:gd name="f52" fmla="*/ f34 f29 1"/>
              <a:gd name="f53" fmla="+- f44 0 f15"/>
              <a:gd name="f54" fmla="+- f43 0 f15"/>
              <a:gd name="f55" fmla="+- f45 0 f2"/>
              <a:gd name="f56" fmla="?: f28 f47 f46"/>
              <a:gd name="f57" fmla="*/ f44 f29 1"/>
              <a:gd name="f58" fmla="*/ f43 f29 1"/>
              <a:gd name="f59" fmla="+- f55 f2 0"/>
              <a:gd name="f60" fmla="+- f44 0 f53"/>
              <a:gd name="f61" fmla="+- f43 0 f54"/>
              <a:gd name="f62" fmla="+- f53 0 f44"/>
              <a:gd name="f63" fmla="+- f54 0 f43"/>
              <a:gd name="f64" fmla="*/ f53 f29 1"/>
              <a:gd name="f65" fmla="*/ f54 f29 1"/>
              <a:gd name="f66" fmla="*/ f59 f8 1"/>
              <a:gd name="f67" fmla="abs f60"/>
              <a:gd name="f68" fmla="?: f60 0 f1"/>
              <a:gd name="f69" fmla="?: f60 f1 0"/>
              <a:gd name="f70" fmla="?: f60 f39 f40"/>
              <a:gd name="f71" fmla="abs f61"/>
              <a:gd name="f72" fmla="abs f62"/>
              <a:gd name="f73" fmla="?: f61 f16 f2"/>
              <a:gd name="f74" fmla="?: f61 f2 f16"/>
              <a:gd name="f75" fmla="?: f61 f3 f2"/>
              <a:gd name="f76" fmla="?: f61 f2 f3"/>
              <a:gd name="f77" fmla="abs f63"/>
              <a:gd name="f78" fmla="?: f63 f16 f2"/>
              <a:gd name="f79" fmla="?: f63 f2 f16"/>
              <a:gd name="f80" fmla="?: f63 f42 f41"/>
              <a:gd name="f81" fmla="?: f63 f41 f42"/>
              <a:gd name="f82" fmla="*/ f66 1 f1"/>
              <a:gd name="f83" fmla="?: f28 f69 f68"/>
              <a:gd name="f84" fmla="?: f28 f68 f69"/>
              <a:gd name="f85" fmla="?: f61 f76 f75"/>
              <a:gd name="f86" fmla="?: f61 f75 f76"/>
              <a:gd name="f87" fmla="?: f62 f74 f73"/>
              <a:gd name="f88" fmla="?: f27 f80 f81"/>
              <a:gd name="f89" fmla="?: f27 f78 f79"/>
              <a:gd name="f90" fmla="*/ f67 f29 1"/>
              <a:gd name="f91" fmla="*/ f71 f29 1"/>
              <a:gd name="f92" fmla="*/ f72 f29 1"/>
              <a:gd name="f93" fmla="*/ f77 f29 1"/>
              <a:gd name="f94" fmla="+- 0 0 f82"/>
              <a:gd name="f95" fmla="?: f60 f83 f84"/>
              <a:gd name="f96" fmla="?: f62 f86 f85"/>
              <a:gd name="f97" fmla="+- 0 0 f94"/>
              <a:gd name="f98" fmla="*/ f97 f1 1"/>
              <a:gd name="f99" fmla="*/ f98 1 f8"/>
              <a:gd name="f100" fmla="+- f99 0 f2"/>
              <a:gd name="f101" fmla="cos 1 f100"/>
              <a:gd name="f102" fmla="+- 0 0 f101"/>
              <a:gd name="f103" fmla="+- 0 0 f102"/>
              <a:gd name="f104" fmla="val f103"/>
              <a:gd name="f105" fmla="+- 0 0 f104"/>
              <a:gd name="f106" fmla="*/ f15 f105 1"/>
              <a:gd name="f107" fmla="*/ f106 3163 1"/>
              <a:gd name="f108" fmla="*/ f107 1 7636"/>
              <a:gd name="f109" fmla="+- f7 f108 0"/>
              <a:gd name="f110" fmla="+- f43 0 f108"/>
              <a:gd name="f111" fmla="+- f44 0 f108"/>
              <a:gd name="f112" fmla="*/ f109 f29 1"/>
              <a:gd name="f113" fmla="*/ f110 f29 1"/>
              <a:gd name="f114" fmla="*/ f111 f29 1"/>
            </a:gdLst>
            <a:ahLst/>
            <a:cxnLst>
              <a:cxn ang="3cd4">
                <a:pos x="hc" y="t"/>
              </a:cxn>
              <a:cxn ang="0">
                <a:pos x="r" y="vc"/>
              </a:cxn>
              <a:cxn ang="cd4">
                <a:pos x="hc" y="b"/>
              </a:cxn>
              <a:cxn ang="cd2">
                <a:pos x="l" y="vc"/>
              </a:cxn>
            </a:cxnLst>
            <a:rect l="f112" t="f112" r="f113" b="f114"/>
            <a:pathLst>
              <a:path>
                <a:moveTo>
                  <a:pt x="f49" y="f50"/>
                </a:moveTo>
                <a:arcTo wR="f51" hR="f52" stAng="f56" swAng="f48"/>
                <a:lnTo>
                  <a:pt x="f50" y="f64"/>
                </a:lnTo>
                <a:arcTo wR="f52" hR="f90" stAng="f95" swAng="f70"/>
                <a:lnTo>
                  <a:pt x="f65" y="f57"/>
                </a:lnTo>
                <a:arcTo wR="f91" hR="f92" stAng="f96" swAng="f87"/>
                <a:lnTo>
                  <a:pt x="f58" y="f49"/>
                </a:lnTo>
                <a:arcTo wR="f93" hR="f51" stAng="f88" swAng="f89"/>
                <a:close/>
              </a:path>
            </a:pathLst>
          </a:custGeom>
          <a:solidFill>
            <a:srgbClr val="9D25B1"/>
          </a:solidFill>
          <a:ln>
            <a:noFill/>
            <a:prstDash val="solid"/>
          </a:ln>
        </p:spPr>
        <p:txBody>
          <a:bodyPr vert="horz" wrap="square" lIns="91440" tIns="45720" rIns="91440" bIns="45720" anchor="ctr" anchorCtr="0" compatLnSpc="1"/>
          <a:lstStyle/>
          <a:p>
            <a:pPr lvl="0">
              <a:defRPr sz="1800" b="0" i="0" u="none" strike="noStrike" kern="0" cap="none" spc="0" baseline="0">
                <a:solidFill>
                  <a:srgbClr val="000000"/>
                </a:solidFill>
                <a:uFillTx/>
              </a:defRPr>
            </a:pPr>
            <a:r>
              <a:rPr lang="de-DE" sz="2400" b="1" cap="all" dirty="0" err="1">
                <a:solidFill>
                  <a:srgbClr val="FFFFFF"/>
                </a:solidFill>
                <a:effectLst>
                  <a:outerShdw blurRad="38100" dist="38100" dir="2700000" algn="tl">
                    <a:srgbClr val="000000">
                      <a:alpha val="43137"/>
                    </a:srgbClr>
                  </a:outerShdw>
                </a:effectLst>
                <a:latin typeface="Century" pitchFamily="18" charset="0"/>
              </a:rPr>
              <a:t>Bicycle</a:t>
            </a:r>
            <a:r>
              <a:rPr lang="de-DE" sz="2400" b="1" cap="all" dirty="0">
                <a:solidFill>
                  <a:srgbClr val="FFFFFF"/>
                </a:solidFill>
                <a:effectLst>
                  <a:outerShdw blurRad="38100" dist="38100" dir="2700000" algn="tl">
                    <a:srgbClr val="000000">
                      <a:alpha val="43137"/>
                    </a:srgbClr>
                  </a:outerShdw>
                </a:effectLst>
                <a:latin typeface="Century" pitchFamily="18" charset="0"/>
              </a:rPr>
              <a:t> </a:t>
            </a:r>
            <a:r>
              <a:rPr lang="de-DE" sz="2400" b="1" cap="all" dirty="0" err="1">
                <a:solidFill>
                  <a:srgbClr val="FFFFFF"/>
                </a:solidFill>
                <a:effectLst>
                  <a:outerShdw blurRad="38100" dist="38100" dir="2700000" algn="tl">
                    <a:srgbClr val="000000">
                      <a:alpha val="43137"/>
                    </a:srgbClr>
                  </a:outerShdw>
                </a:effectLst>
                <a:latin typeface="Century" pitchFamily="18" charset="0"/>
              </a:rPr>
              <a:t>Safety</a:t>
            </a:r>
            <a:r>
              <a:rPr lang="de-DE" sz="2400" b="1" cap="all" dirty="0">
                <a:solidFill>
                  <a:srgbClr val="FFFFFF"/>
                </a:solidFill>
                <a:effectLst>
                  <a:outerShdw blurRad="38100" dist="38100" dir="2700000" algn="tl">
                    <a:srgbClr val="000000">
                      <a:alpha val="43137"/>
                    </a:srgbClr>
                  </a:outerShdw>
                </a:effectLst>
                <a:latin typeface="Century" pitchFamily="18" charset="0"/>
              </a:rPr>
              <a:t> </a:t>
            </a:r>
            <a:r>
              <a:rPr lang="de-DE" sz="2400" b="1" cap="all" dirty="0" smtClean="0">
                <a:solidFill>
                  <a:srgbClr val="FFFFFF"/>
                </a:solidFill>
                <a:effectLst>
                  <a:outerShdw blurRad="38100" dist="38100" dir="2700000" algn="tl">
                    <a:srgbClr val="000000">
                      <a:alpha val="43137"/>
                    </a:srgbClr>
                  </a:outerShdw>
                </a:effectLst>
                <a:latin typeface="Century" pitchFamily="18" charset="0"/>
              </a:rPr>
              <a:t>Rules</a:t>
            </a:r>
          </a:p>
          <a:p>
            <a:pPr lvl="0">
              <a:defRPr sz="1800" b="0" i="0" u="none" strike="noStrike" kern="0" cap="none" spc="0" baseline="0">
                <a:solidFill>
                  <a:srgbClr val="000000"/>
                </a:solidFill>
                <a:uFillTx/>
              </a:defRPr>
            </a:pPr>
            <a:r>
              <a:rPr lang="en-US" sz="2000" b="1" cap="all" dirty="0">
                <a:solidFill>
                  <a:srgbClr val="FFFFFF"/>
                </a:solidFill>
                <a:effectLst>
                  <a:outerShdw blurRad="38100" dist="38100" dir="2700000" algn="tl">
                    <a:srgbClr val="000000">
                      <a:alpha val="43137"/>
                    </a:srgbClr>
                  </a:outerShdw>
                </a:effectLst>
                <a:latin typeface="Century" pitchFamily="18" charset="0"/>
              </a:rPr>
              <a:t>#1 Always wear a helmet </a:t>
            </a:r>
            <a:r>
              <a:rPr lang="en-US" sz="2000" b="1" cap="all" dirty="0" smtClean="0">
                <a:solidFill>
                  <a:srgbClr val="FFFFFF"/>
                </a:solidFill>
                <a:effectLst>
                  <a:outerShdw blurRad="38100" dist="38100" dir="2700000" algn="tl">
                    <a:srgbClr val="000000">
                      <a:alpha val="43137"/>
                    </a:srgbClr>
                  </a:outerShdw>
                </a:effectLst>
                <a:latin typeface="Century" pitchFamily="18" charset="0"/>
              </a:rPr>
              <a:t> that </a:t>
            </a:r>
            <a:r>
              <a:rPr lang="en-US" sz="2000" b="1" cap="all" dirty="0">
                <a:solidFill>
                  <a:srgbClr val="FFFFFF"/>
                </a:solidFill>
                <a:effectLst>
                  <a:outerShdw blurRad="38100" dist="38100" dir="2700000" algn="tl">
                    <a:srgbClr val="000000">
                      <a:alpha val="43137"/>
                    </a:srgbClr>
                  </a:outerShdw>
                </a:effectLst>
                <a:latin typeface="Century" pitchFamily="18" charset="0"/>
              </a:rPr>
              <a:t>fits properly! </a:t>
            </a:r>
            <a:r>
              <a:rPr lang="de-DE" sz="2000" b="1" cap="all" dirty="0" smtClean="0">
                <a:solidFill>
                  <a:srgbClr val="FFFFFF"/>
                </a:solidFill>
                <a:effectLst>
                  <a:outerShdw blurRad="38100" dist="38100" dir="2700000" algn="tl">
                    <a:srgbClr val="000000">
                      <a:alpha val="43137"/>
                    </a:srgbClr>
                  </a:outerShdw>
                </a:effectLst>
                <a:latin typeface="Century" pitchFamily="18" charset="0"/>
              </a:rPr>
              <a:t> </a:t>
            </a:r>
            <a:endParaRPr lang="de-DE" sz="2000" b="1" u="none" strike="noStrike" kern="1200" cap="all" spc="0" dirty="0">
              <a:solidFill>
                <a:srgbClr val="FFFFFF"/>
              </a:solidFill>
              <a:effectLst>
                <a:outerShdw blurRad="38100" dist="38100" dir="2700000" algn="tl">
                  <a:srgbClr val="000000">
                    <a:alpha val="43137"/>
                  </a:srgbClr>
                </a:outerShdw>
              </a:effectLst>
              <a:uFillTx/>
              <a:latin typeface="Century" pitchFamily="18" charset="0"/>
            </a:endParaRPr>
          </a:p>
        </p:txBody>
      </p:sp>
      <p:cxnSp>
        <p:nvCxnSpPr>
          <p:cNvPr id="4" name="Gerade Verbindung 8"/>
          <p:cNvCxnSpPr/>
          <p:nvPr/>
        </p:nvCxnSpPr>
        <p:spPr>
          <a:xfrm>
            <a:off x="0" y="6309323"/>
            <a:ext cx="9144000" cy="0"/>
          </a:xfrm>
          <a:prstGeom prst="straightConnector1">
            <a:avLst/>
          </a:prstGeom>
          <a:noFill/>
          <a:ln w="9528">
            <a:solidFill>
              <a:srgbClr val="A6A6A6"/>
            </a:solidFill>
            <a:prstDash val="solid"/>
          </a:ln>
        </p:spPr>
      </p:cxnSp>
      <p:sp>
        <p:nvSpPr>
          <p:cNvPr id="5" name="Textfeld 10"/>
          <p:cNvSpPr txBox="1"/>
          <p:nvPr/>
        </p:nvSpPr>
        <p:spPr>
          <a:xfrm>
            <a:off x="6804251" y="6453332"/>
            <a:ext cx="2088233" cy="246220"/>
          </a:xfrm>
          <a:prstGeom prst="rect">
            <a:avLst/>
          </a:prstGeom>
          <a:noFill/>
          <a:ln>
            <a:noFill/>
          </a:ln>
        </p:spPr>
        <p:txBody>
          <a:bodyPr vert="horz" wrap="square" lIns="91440" tIns="45720" rIns="91440" bIns="45720" anchor="t" anchorCtr="0" compatLnSpc="1">
            <a:sp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de-DE" sz="1000" b="0" i="0" u="none" strike="noStrike" kern="1200" cap="none" spc="0" baseline="0" dirty="0" err="1">
                <a:solidFill>
                  <a:srgbClr val="7F7F7F"/>
                </a:solidFill>
                <a:uFillTx/>
                <a:latin typeface="Georgia" pitchFamily="18"/>
              </a:rPr>
              <a:t>Let‘s</a:t>
            </a:r>
            <a:r>
              <a:rPr lang="de-DE" sz="1000" b="0" i="0" u="none" strike="noStrike" kern="1200" cap="none" spc="0" baseline="0" dirty="0">
                <a:solidFill>
                  <a:srgbClr val="7F7F7F"/>
                </a:solidFill>
                <a:uFillTx/>
                <a:latin typeface="Georgia" pitchFamily="18"/>
              </a:rPr>
              <a:t> </a:t>
            </a:r>
            <a:r>
              <a:rPr lang="de-DE" sz="1000" b="0" i="0" u="none" strike="noStrike" kern="1200" cap="none" spc="0" baseline="0" dirty="0" err="1" smtClean="0">
                <a:solidFill>
                  <a:srgbClr val="7F7F7F"/>
                </a:solidFill>
                <a:uFillTx/>
                <a:latin typeface="Georgia" pitchFamily="18"/>
              </a:rPr>
              <a:t>Explore</a:t>
            </a:r>
            <a:r>
              <a:rPr lang="de-DE" sz="1000" b="0" i="0" u="none" strike="noStrike" kern="1200" cap="none" spc="0" baseline="0" dirty="0" smtClean="0">
                <a:solidFill>
                  <a:srgbClr val="7F7F7F"/>
                </a:solidFill>
                <a:uFillTx/>
                <a:latin typeface="Georgia" pitchFamily="18"/>
              </a:rPr>
              <a:t> </a:t>
            </a:r>
            <a:r>
              <a:rPr lang="de-DE" sz="1000" b="0" i="0" u="none" strike="noStrike" kern="1200" cap="none" spc="0" baseline="0" dirty="0">
                <a:solidFill>
                  <a:srgbClr val="7F7F7F"/>
                </a:solidFill>
                <a:uFillTx/>
                <a:latin typeface="Georgia" pitchFamily="18"/>
              </a:rPr>
              <a:t>Modern Germany</a:t>
            </a:r>
            <a:endParaRPr lang="de-DE" sz="1000" b="0" i="0" u="none" strike="noStrike" kern="1200" cap="none" spc="0" baseline="0" dirty="0">
              <a:solidFill>
                <a:srgbClr val="7F7F7F"/>
              </a:solidFill>
              <a:uFillTx/>
              <a:latin typeface="Calibri"/>
            </a:endParaRPr>
          </a:p>
        </p:txBody>
      </p:sp>
      <p:sp>
        <p:nvSpPr>
          <p:cNvPr id="25" name="Ellipse 24"/>
          <p:cNvSpPr/>
          <p:nvPr/>
        </p:nvSpPr>
        <p:spPr>
          <a:xfrm>
            <a:off x="7939144" y="158160"/>
            <a:ext cx="1080000" cy="1080000"/>
          </a:xfrm>
          <a:prstGeom prst="ellipse">
            <a:avLst/>
          </a:prstGeom>
          <a:solidFill>
            <a:srgbClr val="9D25B1"/>
          </a:solidFill>
          <a:ln w="1270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bg1"/>
                </a:solidFill>
                <a:latin typeface="Century" pitchFamily="18" charset="0"/>
              </a:rPr>
              <a:t>2.4</a:t>
            </a:r>
            <a:endParaRPr lang="de-DE" b="1" dirty="0">
              <a:solidFill>
                <a:schemeClr val="bg1"/>
              </a:solidFill>
              <a:latin typeface="Century" pitchFamily="18" charset="0"/>
            </a:endParaRPr>
          </a:p>
        </p:txBody>
      </p:sp>
      <p:sp>
        <p:nvSpPr>
          <p:cNvPr id="6" name="Abgerundetes Rechteck 5"/>
          <p:cNvSpPr/>
          <p:nvPr/>
        </p:nvSpPr>
        <p:spPr>
          <a:xfrm>
            <a:off x="251525" y="5157192"/>
            <a:ext cx="8640960" cy="951880"/>
          </a:xfrm>
          <a:prstGeom prst="roundRect">
            <a:avLst/>
          </a:prstGeom>
          <a:solidFill>
            <a:srgbClr val="9D25B1"/>
          </a:solidFill>
          <a:ln w="63500">
            <a:solidFill>
              <a:srgbClr val="FFFF00"/>
            </a:solidFill>
          </a:ln>
          <a:effectLst>
            <a:glow rad="2286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soft" dir="t">
                <a:rot lat="0" lon="0" rev="10800000"/>
              </a:lightRig>
            </a:scene3d>
            <a:sp3d>
              <a:bevelT w="27940" h="12700"/>
              <a:contourClr>
                <a:srgbClr val="DDDDDD"/>
              </a:contourClr>
            </a:sp3d>
          </a:bodyPr>
          <a:lstStyle/>
          <a:p>
            <a:pPr algn="ctr"/>
            <a:r>
              <a:rPr lang="en-US" sz="2400" b="1" spc="150" dirty="0">
                <a:ln w="11430"/>
                <a:solidFill>
                  <a:srgbClr val="F8F8F8"/>
                </a:solidFill>
                <a:effectLst>
                  <a:outerShdw blurRad="25400" algn="tl" rotWithShape="0">
                    <a:srgbClr val="000000">
                      <a:alpha val="43000"/>
                    </a:srgbClr>
                  </a:outerShdw>
                </a:effectLst>
                <a:latin typeface="Century" pitchFamily="18" charset="0"/>
              </a:rPr>
              <a:t>Center the left buckle under the chin. It is easier if you take the helmet off to make these adjustments.</a:t>
            </a:r>
            <a:endParaRPr lang="de-DE" sz="2400" b="1" spc="150" dirty="0">
              <a:ln w="11430"/>
              <a:solidFill>
                <a:srgbClr val="F8F8F8"/>
              </a:solidFill>
              <a:effectLst>
                <a:outerShdw blurRad="25400" algn="tl" rotWithShape="0">
                  <a:srgbClr val="000000">
                    <a:alpha val="43000"/>
                  </a:srgbClr>
                </a:outerShdw>
              </a:effectLst>
              <a:latin typeface="Century" pitchFamily="18" charset="0"/>
            </a:endParaRPr>
          </a:p>
        </p:txBody>
      </p:sp>
      <p:sp>
        <p:nvSpPr>
          <p:cNvPr id="8" name="Rechteck 7"/>
          <p:cNvSpPr/>
          <p:nvPr/>
        </p:nvSpPr>
        <p:spPr>
          <a:xfrm>
            <a:off x="5676074" y="3301173"/>
            <a:ext cx="2862064" cy="1200329"/>
          </a:xfrm>
          <a:prstGeom prst="rect">
            <a:avLst/>
          </a:prstGeom>
          <a:solidFill>
            <a:srgbClr val="9D25B1"/>
          </a:solidFill>
          <a:ln w="63500">
            <a:solidFill>
              <a:srgbClr val="FFFF00"/>
            </a:solidFill>
          </a:ln>
          <a:effectLst>
            <a:glow rad="2286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soft" dir="t">
                <a:rot lat="0" lon="0" rev="10800000"/>
              </a:lightRig>
            </a:scene3d>
            <a:sp3d>
              <a:bevelT w="27940" h="12700"/>
              <a:contourClr>
                <a:srgbClr val="DDDDDD"/>
              </a:contourClr>
            </a:sp3d>
          </a:bodyPr>
          <a:lstStyle/>
          <a:p>
            <a:pPr algn="ctr"/>
            <a:r>
              <a:rPr lang="en-US" sz="2400" b="1" spc="150" dirty="0">
                <a:ln w="11430"/>
                <a:solidFill>
                  <a:srgbClr val="F8F8F8"/>
                </a:solidFill>
                <a:effectLst>
                  <a:outerShdw blurRad="25400" algn="tl" rotWithShape="0">
                    <a:srgbClr val="000000">
                      <a:alpha val="43000"/>
                    </a:srgbClr>
                  </a:outerShdw>
                </a:effectLst>
                <a:latin typeface="Century" pitchFamily="18" charset="0"/>
              </a:rPr>
              <a:t>Buckle</a:t>
            </a:r>
          </a:p>
        </p:txBody>
      </p:sp>
      <p:pic>
        <p:nvPicPr>
          <p:cNvPr id="10" name="Picture 2" descr="C:\Users\Corina\Documents\Work\Goethe\00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5400000">
            <a:off x="2942984" y="2107003"/>
            <a:ext cx="3239045" cy="2429284"/>
          </a:xfrm>
          <a:prstGeom prst="rect">
            <a:avLst/>
          </a:prstGeom>
          <a:ln w="254000">
            <a:solidFill>
              <a:srgbClr val="FFFF00"/>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257609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bgerundetes Rechteck 3"/>
          <p:cNvSpPr/>
          <p:nvPr/>
        </p:nvSpPr>
        <p:spPr>
          <a:xfrm>
            <a:off x="251524" y="188640"/>
            <a:ext cx="8640961" cy="1008107"/>
          </a:xfrm>
          <a:custGeom>
            <a:avLst>
              <a:gd name="f10" fmla="val 3600"/>
            </a:avLst>
            <a:gdLst>
              <a:gd name="f1" fmla="val 10800000"/>
              <a:gd name="f2" fmla="val 5400000"/>
              <a:gd name="f3" fmla="val 16200000"/>
              <a:gd name="f4" fmla="val w"/>
              <a:gd name="f5" fmla="val h"/>
              <a:gd name="f6" fmla="val ss"/>
              <a:gd name="f7" fmla="val 0"/>
              <a:gd name="f8" fmla="*/ 5419351 1 1725033"/>
              <a:gd name="f9" fmla="val 45"/>
              <a:gd name="f10" fmla="val 3600"/>
              <a:gd name="f11" fmla="abs f4"/>
              <a:gd name="f12" fmla="abs f5"/>
              <a:gd name="f13" fmla="abs f6"/>
              <a:gd name="f14" fmla="*/ f8 1 180"/>
              <a:gd name="f15" fmla="val f10"/>
              <a:gd name="f16" fmla="+- 0 0 f2"/>
              <a:gd name="f17" fmla="?: f11 f4 1"/>
              <a:gd name="f18" fmla="?: f12 f5 1"/>
              <a:gd name="f19" fmla="?: f13 f6 1"/>
              <a:gd name="f20" fmla="*/ f9 f14 1"/>
              <a:gd name="f21" fmla="+- f7 f15 0"/>
              <a:gd name="f22" fmla="*/ f17 1 21600"/>
              <a:gd name="f23" fmla="*/ f18 1 21600"/>
              <a:gd name="f24" fmla="*/ 21600 f17 1"/>
              <a:gd name="f25" fmla="*/ 21600 f18 1"/>
              <a:gd name="f26" fmla="+- 0 0 f20"/>
              <a:gd name="f27" fmla="+- f7 0 f21"/>
              <a:gd name="f28" fmla="+- f21 0 f7"/>
              <a:gd name="f29" fmla="min f23 f22"/>
              <a:gd name="f30" fmla="*/ f24 1 f19"/>
              <a:gd name="f31" fmla="*/ f25 1 f19"/>
              <a:gd name="f32" fmla="*/ f26 f1 1"/>
              <a:gd name="f33" fmla="abs f27"/>
              <a:gd name="f34" fmla="abs f28"/>
              <a:gd name="f35" fmla="?: f27 f16 f2"/>
              <a:gd name="f36" fmla="?: f27 f2 f16"/>
              <a:gd name="f37" fmla="?: f27 f3 f2"/>
              <a:gd name="f38" fmla="?: f27 f2 f3"/>
              <a:gd name="f39" fmla="?: f28 f16 f2"/>
              <a:gd name="f40" fmla="?: f28 f2 f16"/>
              <a:gd name="f41" fmla="?: f27 0 f1"/>
              <a:gd name="f42" fmla="?: f27 f1 0"/>
              <a:gd name="f43" fmla="val f30"/>
              <a:gd name="f44" fmla="val f31"/>
              <a:gd name="f45" fmla="*/ f32 1 f8"/>
              <a:gd name="f46" fmla="?: f27 f38 f37"/>
              <a:gd name="f47" fmla="?: f27 f37 f38"/>
              <a:gd name="f48" fmla="?: f28 f36 f35"/>
              <a:gd name="f49" fmla="*/ f21 f29 1"/>
              <a:gd name="f50" fmla="*/ f7 f29 1"/>
              <a:gd name="f51" fmla="*/ f33 f29 1"/>
              <a:gd name="f52" fmla="*/ f34 f29 1"/>
              <a:gd name="f53" fmla="+- f44 0 f15"/>
              <a:gd name="f54" fmla="+- f43 0 f15"/>
              <a:gd name="f55" fmla="+- f45 0 f2"/>
              <a:gd name="f56" fmla="?: f28 f47 f46"/>
              <a:gd name="f57" fmla="*/ f44 f29 1"/>
              <a:gd name="f58" fmla="*/ f43 f29 1"/>
              <a:gd name="f59" fmla="+- f55 f2 0"/>
              <a:gd name="f60" fmla="+- f44 0 f53"/>
              <a:gd name="f61" fmla="+- f43 0 f54"/>
              <a:gd name="f62" fmla="+- f53 0 f44"/>
              <a:gd name="f63" fmla="+- f54 0 f43"/>
              <a:gd name="f64" fmla="*/ f53 f29 1"/>
              <a:gd name="f65" fmla="*/ f54 f29 1"/>
              <a:gd name="f66" fmla="*/ f59 f8 1"/>
              <a:gd name="f67" fmla="abs f60"/>
              <a:gd name="f68" fmla="?: f60 0 f1"/>
              <a:gd name="f69" fmla="?: f60 f1 0"/>
              <a:gd name="f70" fmla="?: f60 f39 f40"/>
              <a:gd name="f71" fmla="abs f61"/>
              <a:gd name="f72" fmla="abs f62"/>
              <a:gd name="f73" fmla="?: f61 f16 f2"/>
              <a:gd name="f74" fmla="?: f61 f2 f16"/>
              <a:gd name="f75" fmla="?: f61 f3 f2"/>
              <a:gd name="f76" fmla="?: f61 f2 f3"/>
              <a:gd name="f77" fmla="abs f63"/>
              <a:gd name="f78" fmla="?: f63 f16 f2"/>
              <a:gd name="f79" fmla="?: f63 f2 f16"/>
              <a:gd name="f80" fmla="?: f63 f42 f41"/>
              <a:gd name="f81" fmla="?: f63 f41 f42"/>
              <a:gd name="f82" fmla="*/ f66 1 f1"/>
              <a:gd name="f83" fmla="?: f28 f69 f68"/>
              <a:gd name="f84" fmla="?: f28 f68 f69"/>
              <a:gd name="f85" fmla="?: f61 f76 f75"/>
              <a:gd name="f86" fmla="?: f61 f75 f76"/>
              <a:gd name="f87" fmla="?: f62 f74 f73"/>
              <a:gd name="f88" fmla="?: f27 f80 f81"/>
              <a:gd name="f89" fmla="?: f27 f78 f79"/>
              <a:gd name="f90" fmla="*/ f67 f29 1"/>
              <a:gd name="f91" fmla="*/ f71 f29 1"/>
              <a:gd name="f92" fmla="*/ f72 f29 1"/>
              <a:gd name="f93" fmla="*/ f77 f29 1"/>
              <a:gd name="f94" fmla="+- 0 0 f82"/>
              <a:gd name="f95" fmla="?: f60 f83 f84"/>
              <a:gd name="f96" fmla="?: f62 f86 f85"/>
              <a:gd name="f97" fmla="+- 0 0 f94"/>
              <a:gd name="f98" fmla="*/ f97 f1 1"/>
              <a:gd name="f99" fmla="*/ f98 1 f8"/>
              <a:gd name="f100" fmla="+- f99 0 f2"/>
              <a:gd name="f101" fmla="cos 1 f100"/>
              <a:gd name="f102" fmla="+- 0 0 f101"/>
              <a:gd name="f103" fmla="+- 0 0 f102"/>
              <a:gd name="f104" fmla="val f103"/>
              <a:gd name="f105" fmla="+- 0 0 f104"/>
              <a:gd name="f106" fmla="*/ f15 f105 1"/>
              <a:gd name="f107" fmla="*/ f106 3163 1"/>
              <a:gd name="f108" fmla="*/ f107 1 7636"/>
              <a:gd name="f109" fmla="+- f7 f108 0"/>
              <a:gd name="f110" fmla="+- f43 0 f108"/>
              <a:gd name="f111" fmla="+- f44 0 f108"/>
              <a:gd name="f112" fmla="*/ f109 f29 1"/>
              <a:gd name="f113" fmla="*/ f110 f29 1"/>
              <a:gd name="f114" fmla="*/ f111 f29 1"/>
            </a:gdLst>
            <a:ahLst/>
            <a:cxnLst>
              <a:cxn ang="3cd4">
                <a:pos x="hc" y="t"/>
              </a:cxn>
              <a:cxn ang="0">
                <a:pos x="r" y="vc"/>
              </a:cxn>
              <a:cxn ang="cd4">
                <a:pos x="hc" y="b"/>
              </a:cxn>
              <a:cxn ang="cd2">
                <a:pos x="l" y="vc"/>
              </a:cxn>
            </a:cxnLst>
            <a:rect l="f112" t="f112" r="f113" b="f114"/>
            <a:pathLst>
              <a:path>
                <a:moveTo>
                  <a:pt x="f49" y="f50"/>
                </a:moveTo>
                <a:arcTo wR="f51" hR="f52" stAng="f56" swAng="f48"/>
                <a:lnTo>
                  <a:pt x="f50" y="f64"/>
                </a:lnTo>
                <a:arcTo wR="f52" hR="f90" stAng="f95" swAng="f70"/>
                <a:lnTo>
                  <a:pt x="f65" y="f57"/>
                </a:lnTo>
                <a:arcTo wR="f91" hR="f92" stAng="f96" swAng="f87"/>
                <a:lnTo>
                  <a:pt x="f58" y="f49"/>
                </a:lnTo>
                <a:arcTo wR="f93" hR="f51" stAng="f88" swAng="f89"/>
                <a:close/>
              </a:path>
            </a:pathLst>
          </a:custGeom>
          <a:solidFill>
            <a:srgbClr val="9D25B1"/>
          </a:solidFill>
          <a:ln>
            <a:noFill/>
            <a:prstDash val="solid"/>
          </a:ln>
        </p:spPr>
        <p:txBody>
          <a:bodyPr vert="horz" wrap="square" lIns="91440" tIns="45720" rIns="91440" bIns="45720" anchor="ctr" anchorCtr="0" compatLnSpc="1"/>
          <a:lstStyle/>
          <a:p>
            <a:pPr lvl="0">
              <a:defRPr sz="1800" b="0" i="0" u="none" strike="noStrike" kern="0" cap="none" spc="0" baseline="0">
                <a:solidFill>
                  <a:srgbClr val="000000"/>
                </a:solidFill>
                <a:uFillTx/>
              </a:defRPr>
            </a:pPr>
            <a:r>
              <a:rPr lang="de-DE" sz="2400" b="1" cap="all" dirty="0" err="1">
                <a:solidFill>
                  <a:srgbClr val="FFFFFF"/>
                </a:solidFill>
                <a:effectLst>
                  <a:outerShdw blurRad="38100" dist="38100" dir="2700000" algn="tl">
                    <a:srgbClr val="000000">
                      <a:alpha val="43137"/>
                    </a:srgbClr>
                  </a:outerShdw>
                </a:effectLst>
                <a:latin typeface="Century" pitchFamily="18" charset="0"/>
              </a:rPr>
              <a:t>Bicycle</a:t>
            </a:r>
            <a:r>
              <a:rPr lang="de-DE" sz="2400" b="1" cap="all" dirty="0">
                <a:solidFill>
                  <a:srgbClr val="FFFFFF"/>
                </a:solidFill>
                <a:effectLst>
                  <a:outerShdw blurRad="38100" dist="38100" dir="2700000" algn="tl">
                    <a:srgbClr val="000000">
                      <a:alpha val="43137"/>
                    </a:srgbClr>
                  </a:outerShdw>
                </a:effectLst>
                <a:latin typeface="Century" pitchFamily="18" charset="0"/>
              </a:rPr>
              <a:t> </a:t>
            </a:r>
            <a:r>
              <a:rPr lang="de-DE" sz="2400" b="1" cap="all" dirty="0" err="1">
                <a:solidFill>
                  <a:srgbClr val="FFFFFF"/>
                </a:solidFill>
                <a:effectLst>
                  <a:outerShdw blurRad="38100" dist="38100" dir="2700000" algn="tl">
                    <a:srgbClr val="000000">
                      <a:alpha val="43137"/>
                    </a:srgbClr>
                  </a:outerShdw>
                </a:effectLst>
                <a:latin typeface="Century" pitchFamily="18" charset="0"/>
              </a:rPr>
              <a:t>Safety</a:t>
            </a:r>
            <a:r>
              <a:rPr lang="de-DE" sz="2400" b="1" cap="all" dirty="0">
                <a:solidFill>
                  <a:srgbClr val="FFFFFF"/>
                </a:solidFill>
                <a:effectLst>
                  <a:outerShdw blurRad="38100" dist="38100" dir="2700000" algn="tl">
                    <a:srgbClr val="000000">
                      <a:alpha val="43137"/>
                    </a:srgbClr>
                  </a:outerShdw>
                </a:effectLst>
                <a:latin typeface="Century" pitchFamily="18" charset="0"/>
              </a:rPr>
              <a:t> </a:t>
            </a:r>
            <a:r>
              <a:rPr lang="de-DE" sz="2400" b="1" cap="all" dirty="0" smtClean="0">
                <a:solidFill>
                  <a:srgbClr val="FFFFFF"/>
                </a:solidFill>
                <a:effectLst>
                  <a:outerShdw blurRad="38100" dist="38100" dir="2700000" algn="tl">
                    <a:srgbClr val="000000">
                      <a:alpha val="43137"/>
                    </a:srgbClr>
                  </a:outerShdw>
                </a:effectLst>
                <a:latin typeface="Century" pitchFamily="18" charset="0"/>
              </a:rPr>
              <a:t>Rules</a:t>
            </a:r>
          </a:p>
          <a:p>
            <a:pPr lvl="0">
              <a:defRPr sz="1800" b="0" i="0" u="none" strike="noStrike" kern="0" cap="none" spc="0" baseline="0">
                <a:solidFill>
                  <a:srgbClr val="000000"/>
                </a:solidFill>
                <a:uFillTx/>
              </a:defRPr>
            </a:pPr>
            <a:r>
              <a:rPr lang="en-US" sz="2000" b="1" cap="all" dirty="0">
                <a:solidFill>
                  <a:srgbClr val="FFFFFF"/>
                </a:solidFill>
                <a:effectLst>
                  <a:outerShdw blurRad="38100" dist="38100" dir="2700000" algn="tl">
                    <a:srgbClr val="000000">
                      <a:alpha val="43137"/>
                    </a:srgbClr>
                  </a:outerShdw>
                </a:effectLst>
                <a:latin typeface="Century" pitchFamily="18" charset="0"/>
              </a:rPr>
              <a:t>#1 Always wear a helmet </a:t>
            </a:r>
            <a:r>
              <a:rPr lang="en-US" sz="2000" b="1" cap="all" dirty="0" smtClean="0">
                <a:solidFill>
                  <a:srgbClr val="FFFFFF"/>
                </a:solidFill>
                <a:effectLst>
                  <a:outerShdw blurRad="38100" dist="38100" dir="2700000" algn="tl">
                    <a:srgbClr val="000000">
                      <a:alpha val="43137"/>
                    </a:srgbClr>
                  </a:outerShdw>
                </a:effectLst>
                <a:latin typeface="Century" pitchFamily="18" charset="0"/>
              </a:rPr>
              <a:t> that </a:t>
            </a:r>
            <a:r>
              <a:rPr lang="en-US" sz="2000" b="1" cap="all" dirty="0">
                <a:solidFill>
                  <a:srgbClr val="FFFFFF"/>
                </a:solidFill>
                <a:effectLst>
                  <a:outerShdw blurRad="38100" dist="38100" dir="2700000" algn="tl">
                    <a:srgbClr val="000000">
                      <a:alpha val="43137"/>
                    </a:srgbClr>
                  </a:outerShdw>
                </a:effectLst>
                <a:latin typeface="Century" pitchFamily="18" charset="0"/>
              </a:rPr>
              <a:t>fits properly! </a:t>
            </a:r>
            <a:r>
              <a:rPr lang="de-DE" sz="2000" b="1" cap="all" dirty="0" smtClean="0">
                <a:solidFill>
                  <a:srgbClr val="FFFFFF"/>
                </a:solidFill>
                <a:effectLst>
                  <a:outerShdw blurRad="38100" dist="38100" dir="2700000" algn="tl">
                    <a:srgbClr val="000000">
                      <a:alpha val="43137"/>
                    </a:srgbClr>
                  </a:outerShdw>
                </a:effectLst>
                <a:latin typeface="Century" pitchFamily="18" charset="0"/>
              </a:rPr>
              <a:t> </a:t>
            </a:r>
            <a:endParaRPr lang="de-DE" sz="2000" b="1" u="none" strike="noStrike" kern="1200" cap="all" spc="0" dirty="0">
              <a:solidFill>
                <a:srgbClr val="FFFFFF"/>
              </a:solidFill>
              <a:effectLst>
                <a:outerShdw blurRad="38100" dist="38100" dir="2700000" algn="tl">
                  <a:srgbClr val="000000">
                    <a:alpha val="43137"/>
                  </a:srgbClr>
                </a:outerShdw>
              </a:effectLst>
              <a:uFillTx/>
              <a:latin typeface="Century" pitchFamily="18" charset="0"/>
            </a:endParaRPr>
          </a:p>
        </p:txBody>
      </p:sp>
      <p:cxnSp>
        <p:nvCxnSpPr>
          <p:cNvPr id="4" name="Gerade Verbindung 8"/>
          <p:cNvCxnSpPr/>
          <p:nvPr/>
        </p:nvCxnSpPr>
        <p:spPr>
          <a:xfrm>
            <a:off x="0" y="6309323"/>
            <a:ext cx="9144000" cy="0"/>
          </a:xfrm>
          <a:prstGeom prst="straightConnector1">
            <a:avLst/>
          </a:prstGeom>
          <a:noFill/>
          <a:ln w="9528">
            <a:solidFill>
              <a:srgbClr val="A6A6A6"/>
            </a:solidFill>
            <a:prstDash val="solid"/>
          </a:ln>
        </p:spPr>
      </p:cxnSp>
      <p:sp>
        <p:nvSpPr>
          <p:cNvPr id="5" name="Textfeld 10"/>
          <p:cNvSpPr txBox="1"/>
          <p:nvPr/>
        </p:nvSpPr>
        <p:spPr>
          <a:xfrm>
            <a:off x="6804251" y="6453332"/>
            <a:ext cx="2088233" cy="246220"/>
          </a:xfrm>
          <a:prstGeom prst="rect">
            <a:avLst/>
          </a:prstGeom>
          <a:noFill/>
          <a:ln>
            <a:noFill/>
          </a:ln>
        </p:spPr>
        <p:txBody>
          <a:bodyPr vert="horz" wrap="square" lIns="91440" tIns="45720" rIns="91440" bIns="45720" anchor="t" anchorCtr="0" compatLnSpc="1">
            <a:sp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de-DE" sz="1000" b="0" i="0" u="none" strike="noStrike" kern="1200" cap="none" spc="0" baseline="0" dirty="0" err="1">
                <a:solidFill>
                  <a:srgbClr val="7F7F7F"/>
                </a:solidFill>
                <a:uFillTx/>
                <a:latin typeface="Georgia" pitchFamily="18"/>
              </a:rPr>
              <a:t>Let‘s</a:t>
            </a:r>
            <a:r>
              <a:rPr lang="de-DE" sz="1000" b="0" i="0" u="none" strike="noStrike" kern="1200" cap="none" spc="0" baseline="0" dirty="0">
                <a:solidFill>
                  <a:srgbClr val="7F7F7F"/>
                </a:solidFill>
                <a:uFillTx/>
                <a:latin typeface="Georgia" pitchFamily="18"/>
              </a:rPr>
              <a:t> </a:t>
            </a:r>
            <a:r>
              <a:rPr lang="de-DE" sz="1000" b="0" i="0" u="none" strike="noStrike" kern="1200" cap="none" spc="0" baseline="0" dirty="0" err="1" smtClean="0">
                <a:solidFill>
                  <a:srgbClr val="7F7F7F"/>
                </a:solidFill>
                <a:uFillTx/>
                <a:latin typeface="Georgia" pitchFamily="18"/>
              </a:rPr>
              <a:t>Explore</a:t>
            </a:r>
            <a:r>
              <a:rPr lang="de-DE" sz="1000" b="0" i="0" u="none" strike="noStrike" kern="1200" cap="none" spc="0" baseline="0" dirty="0" smtClean="0">
                <a:solidFill>
                  <a:srgbClr val="7F7F7F"/>
                </a:solidFill>
                <a:uFillTx/>
                <a:latin typeface="Georgia" pitchFamily="18"/>
              </a:rPr>
              <a:t> </a:t>
            </a:r>
            <a:r>
              <a:rPr lang="de-DE" sz="1000" b="0" i="0" u="none" strike="noStrike" kern="1200" cap="none" spc="0" baseline="0" dirty="0">
                <a:solidFill>
                  <a:srgbClr val="7F7F7F"/>
                </a:solidFill>
                <a:uFillTx/>
                <a:latin typeface="Georgia" pitchFamily="18"/>
              </a:rPr>
              <a:t>Modern Germany</a:t>
            </a:r>
            <a:endParaRPr lang="de-DE" sz="1000" b="0" i="0" u="none" strike="noStrike" kern="1200" cap="none" spc="0" baseline="0" dirty="0">
              <a:solidFill>
                <a:srgbClr val="7F7F7F"/>
              </a:solidFill>
              <a:uFillTx/>
              <a:latin typeface="Calibri"/>
            </a:endParaRPr>
          </a:p>
        </p:txBody>
      </p:sp>
      <p:sp>
        <p:nvSpPr>
          <p:cNvPr id="25" name="Ellipse 24"/>
          <p:cNvSpPr/>
          <p:nvPr/>
        </p:nvSpPr>
        <p:spPr>
          <a:xfrm>
            <a:off x="7939144" y="158160"/>
            <a:ext cx="1080000" cy="1080000"/>
          </a:xfrm>
          <a:prstGeom prst="ellipse">
            <a:avLst/>
          </a:prstGeom>
          <a:solidFill>
            <a:srgbClr val="9D25B1"/>
          </a:solidFill>
          <a:ln w="1270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bg1"/>
                </a:solidFill>
                <a:latin typeface="Century" pitchFamily="18" charset="0"/>
              </a:rPr>
              <a:t>2.4</a:t>
            </a:r>
            <a:endParaRPr lang="de-DE" b="1" dirty="0">
              <a:solidFill>
                <a:schemeClr val="bg1"/>
              </a:solidFill>
              <a:latin typeface="Century" pitchFamily="18" charset="0"/>
            </a:endParaRPr>
          </a:p>
        </p:txBody>
      </p:sp>
      <p:sp>
        <p:nvSpPr>
          <p:cNvPr id="6" name="Abgerundetes Rechteck 5"/>
          <p:cNvSpPr/>
          <p:nvPr/>
        </p:nvSpPr>
        <p:spPr>
          <a:xfrm>
            <a:off x="251525" y="5157192"/>
            <a:ext cx="8640960" cy="951880"/>
          </a:xfrm>
          <a:prstGeom prst="roundRect">
            <a:avLst/>
          </a:prstGeom>
          <a:solidFill>
            <a:srgbClr val="9D25B1"/>
          </a:solidFill>
          <a:ln w="63500">
            <a:solidFill>
              <a:srgbClr val="FFFF00"/>
            </a:solidFill>
          </a:ln>
          <a:effectLst>
            <a:glow rad="2286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soft" dir="t">
                <a:rot lat="0" lon="0" rev="10800000"/>
              </a:lightRig>
            </a:scene3d>
            <a:sp3d>
              <a:bevelT w="27940" h="12700"/>
              <a:contourClr>
                <a:srgbClr val="DDDDDD"/>
              </a:contourClr>
            </a:sp3d>
          </a:bodyPr>
          <a:lstStyle/>
          <a:p>
            <a:r>
              <a:rPr lang="en-US" sz="2000" b="1" spc="150" dirty="0">
                <a:ln w="11430"/>
                <a:solidFill>
                  <a:srgbClr val="F8F8F8"/>
                </a:solidFill>
                <a:effectLst>
                  <a:outerShdw blurRad="25400" algn="tl" rotWithShape="0">
                    <a:srgbClr val="000000">
                      <a:alpha val="43000"/>
                    </a:srgbClr>
                  </a:outerShdw>
                </a:effectLst>
                <a:latin typeface="Century" pitchFamily="18" charset="0"/>
              </a:rPr>
              <a:t>Adjust the slider on both straps to form a “V” shape under, and slightly in front of, the ears. Lock the slider if possible.</a:t>
            </a:r>
            <a:endParaRPr lang="de-DE" sz="2000" b="1" spc="150" dirty="0">
              <a:ln w="11430"/>
              <a:solidFill>
                <a:srgbClr val="F8F8F8"/>
              </a:solidFill>
              <a:effectLst>
                <a:outerShdw blurRad="25400" algn="tl" rotWithShape="0">
                  <a:srgbClr val="000000">
                    <a:alpha val="43000"/>
                  </a:srgbClr>
                </a:outerShdw>
              </a:effectLst>
              <a:latin typeface="Century" pitchFamily="18" charset="0"/>
            </a:endParaRPr>
          </a:p>
        </p:txBody>
      </p:sp>
      <p:sp>
        <p:nvSpPr>
          <p:cNvPr id="8" name="Rechteck 7"/>
          <p:cNvSpPr/>
          <p:nvPr/>
        </p:nvSpPr>
        <p:spPr>
          <a:xfrm>
            <a:off x="5676074" y="3301173"/>
            <a:ext cx="2862064" cy="1200329"/>
          </a:xfrm>
          <a:prstGeom prst="rect">
            <a:avLst/>
          </a:prstGeom>
          <a:solidFill>
            <a:srgbClr val="9D25B1"/>
          </a:solidFill>
          <a:ln w="63500">
            <a:solidFill>
              <a:srgbClr val="FFFF00"/>
            </a:solidFill>
          </a:ln>
          <a:effectLst>
            <a:glow rad="2286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soft" dir="t">
                <a:rot lat="0" lon="0" rev="10800000"/>
              </a:lightRig>
            </a:scene3d>
            <a:sp3d>
              <a:bevelT w="27940" h="12700"/>
              <a:contourClr>
                <a:srgbClr val="DDDDDD"/>
              </a:contourClr>
            </a:sp3d>
          </a:bodyPr>
          <a:lstStyle/>
          <a:p>
            <a:pPr algn="ctr"/>
            <a:r>
              <a:rPr lang="en-US" sz="2400" b="1" spc="150" dirty="0">
                <a:ln w="11430"/>
                <a:solidFill>
                  <a:srgbClr val="F8F8F8"/>
                </a:solidFill>
                <a:effectLst>
                  <a:outerShdw blurRad="25400" algn="tl" rotWithShape="0">
                    <a:srgbClr val="000000">
                      <a:alpha val="43000"/>
                    </a:srgbClr>
                  </a:outerShdw>
                </a:effectLst>
                <a:latin typeface="Century" pitchFamily="18" charset="0"/>
              </a:rPr>
              <a:t>Side</a:t>
            </a:r>
          </a:p>
          <a:p>
            <a:pPr algn="ctr"/>
            <a:r>
              <a:rPr lang="en-US" sz="2400" b="1" spc="150" dirty="0" smtClean="0">
                <a:ln w="11430"/>
                <a:solidFill>
                  <a:srgbClr val="F8F8F8"/>
                </a:solidFill>
                <a:effectLst>
                  <a:outerShdw blurRad="25400" algn="tl" rotWithShape="0">
                    <a:srgbClr val="000000">
                      <a:alpha val="43000"/>
                    </a:srgbClr>
                  </a:outerShdw>
                </a:effectLst>
                <a:latin typeface="Century" pitchFamily="18" charset="0"/>
              </a:rPr>
              <a:t>Straps</a:t>
            </a:r>
            <a:endParaRPr lang="en-US" sz="2400" b="1" spc="150" dirty="0">
              <a:ln w="11430"/>
              <a:solidFill>
                <a:srgbClr val="F8F8F8"/>
              </a:solidFill>
              <a:effectLst>
                <a:outerShdw blurRad="25400" algn="tl" rotWithShape="0">
                  <a:srgbClr val="000000">
                    <a:alpha val="43000"/>
                  </a:srgbClr>
                </a:outerShdw>
              </a:effectLst>
              <a:latin typeface="Century" pitchFamily="18" charset="0"/>
            </a:endParaRPr>
          </a:p>
        </p:txBody>
      </p:sp>
      <p:pic>
        <p:nvPicPr>
          <p:cNvPr id="10" name="Grafik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2937866" y="2071178"/>
            <a:ext cx="3279988" cy="2459991"/>
          </a:xfrm>
          <a:prstGeom prst="rect">
            <a:avLst/>
          </a:prstGeom>
          <a:ln w="254000">
            <a:solidFill>
              <a:srgbClr val="FFFF00"/>
            </a:solidFill>
          </a:ln>
        </p:spPr>
      </p:pic>
    </p:spTree>
    <p:extLst>
      <p:ext uri="{BB962C8B-B14F-4D97-AF65-F5344CB8AC3E}">
        <p14:creationId xmlns:p14="http://schemas.microsoft.com/office/powerpoint/2010/main" val="11309468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bgerundetes Rechteck 3"/>
          <p:cNvSpPr/>
          <p:nvPr/>
        </p:nvSpPr>
        <p:spPr>
          <a:xfrm>
            <a:off x="251524" y="188640"/>
            <a:ext cx="8640961" cy="1008107"/>
          </a:xfrm>
          <a:custGeom>
            <a:avLst>
              <a:gd name="f10" fmla="val 3600"/>
            </a:avLst>
            <a:gdLst>
              <a:gd name="f1" fmla="val 10800000"/>
              <a:gd name="f2" fmla="val 5400000"/>
              <a:gd name="f3" fmla="val 16200000"/>
              <a:gd name="f4" fmla="val w"/>
              <a:gd name="f5" fmla="val h"/>
              <a:gd name="f6" fmla="val ss"/>
              <a:gd name="f7" fmla="val 0"/>
              <a:gd name="f8" fmla="*/ 5419351 1 1725033"/>
              <a:gd name="f9" fmla="val 45"/>
              <a:gd name="f10" fmla="val 3600"/>
              <a:gd name="f11" fmla="abs f4"/>
              <a:gd name="f12" fmla="abs f5"/>
              <a:gd name="f13" fmla="abs f6"/>
              <a:gd name="f14" fmla="*/ f8 1 180"/>
              <a:gd name="f15" fmla="val f10"/>
              <a:gd name="f16" fmla="+- 0 0 f2"/>
              <a:gd name="f17" fmla="?: f11 f4 1"/>
              <a:gd name="f18" fmla="?: f12 f5 1"/>
              <a:gd name="f19" fmla="?: f13 f6 1"/>
              <a:gd name="f20" fmla="*/ f9 f14 1"/>
              <a:gd name="f21" fmla="+- f7 f15 0"/>
              <a:gd name="f22" fmla="*/ f17 1 21600"/>
              <a:gd name="f23" fmla="*/ f18 1 21600"/>
              <a:gd name="f24" fmla="*/ 21600 f17 1"/>
              <a:gd name="f25" fmla="*/ 21600 f18 1"/>
              <a:gd name="f26" fmla="+- 0 0 f20"/>
              <a:gd name="f27" fmla="+- f7 0 f21"/>
              <a:gd name="f28" fmla="+- f21 0 f7"/>
              <a:gd name="f29" fmla="min f23 f22"/>
              <a:gd name="f30" fmla="*/ f24 1 f19"/>
              <a:gd name="f31" fmla="*/ f25 1 f19"/>
              <a:gd name="f32" fmla="*/ f26 f1 1"/>
              <a:gd name="f33" fmla="abs f27"/>
              <a:gd name="f34" fmla="abs f28"/>
              <a:gd name="f35" fmla="?: f27 f16 f2"/>
              <a:gd name="f36" fmla="?: f27 f2 f16"/>
              <a:gd name="f37" fmla="?: f27 f3 f2"/>
              <a:gd name="f38" fmla="?: f27 f2 f3"/>
              <a:gd name="f39" fmla="?: f28 f16 f2"/>
              <a:gd name="f40" fmla="?: f28 f2 f16"/>
              <a:gd name="f41" fmla="?: f27 0 f1"/>
              <a:gd name="f42" fmla="?: f27 f1 0"/>
              <a:gd name="f43" fmla="val f30"/>
              <a:gd name="f44" fmla="val f31"/>
              <a:gd name="f45" fmla="*/ f32 1 f8"/>
              <a:gd name="f46" fmla="?: f27 f38 f37"/>
              <a:gd name="f47" fmla="?: f27 f37 f38"/>
              <a:gd name="f48" fmla="?: f28 f36 f35"/>
              <a:gd name="f49" fmla="*/ f21 f29 1"/>
              <a:gd name="f50" fmla="*/ f7 f29 1"/>
              <a:gd name="f51" fmla="*/ f33 f29 1"/>
              <a:gd name="f52" fmla="*/ f34 f29 1"/>
              <a:gd name="f53" fmla="+- f44 0 f15"/>
              <a:gd name="f54" fmla="+- f43 0 f15"/>
              <a:gd name="f55" fmla="+- f45 0 f2"/>
              <a:gd name="f56" fmla="?: f28 f47 f46"/>
              <a:gd name="f57" fmla="*/ f44 f29 1"/>
              <a:gd name="f58" fmla="*/ f43 f29 1"/>
              <a:gd name="f59" fmla="+- f55 f2 0"/>
              <a:gd name="f60" fmla="+- f44 0 f53"/>
              <a:gd name="f61" fmla="+- f43 0 f54"/>
              <a:gd name="f62" fmla="+- f53 0 f44"/>
              <a:gd name="f63" fmla="+- f54 0 f43"/>
              <a:gd name="f64" fmla="*/ f53 f29 1"/>
              <a:gd name="f65" fmla="*/ f54 f29 1"/>
              <a:gd name="f66" fmla="*/ f59 f8 1"/>
              <a:gd name="f67" fmla="abs f60"/>
              <a:gd name="f68" fmla="?: f60 0 f1"/>
              <a:gd name="f69" fmla="?: f60 f1 0"/>
              <a:gd name="f70" fmla="?: f60 f39 f40"/>
              <a:gd name="f71" fmla="abs f61"/>
              <a:gd name="f72" fmla="abs f62"/>
              <a:gd name="f73" fmla="?: f61 f16 f2"/>
              <a:gd name="f74" fmla="?: f61 f2 f16"/>
              <a:gd name="f75" fmla="?: f61 f3 f2"/>
              <a:gd name="f76" fmla="?: f61 f2 f3"/>
              <a:gd name="f77" fmla="abs f63"/>
              <a:gd name="f78" fmla="?: f63 f16 f2"/>
              <a:gd name="f79" fmla="?: f63 f2 f16"/>
              <a:gd name="f80" fmla="?: f63 f42 f41"/>
              <a:gd name="f81" fmla="?: f63 f41 f42"/>
              <a:gd name="f82" fmla="*/ f66 1 f1"/>
              <a:gd name="f83" fmla="?: f28 f69 f68"/>
              <a:gd name="f84" fmla="?: f28 f68 f69"/>
              <a:gd name="f85" fmla="?: f61 f76 f75"/>
              <a:gd name="f86" fmla="?: f61 f75 f76"/>
              <a:gd name="f87" fmla="?: f62 f74 f73"/>
              <a:gd name="f88" fmla="?: f27 f80 f81"/>
              <a:gd name="f89" fmla="?: f27 f78 f79"/>
              <a:gd name="f90" fmla="*/ f67 f29 1"/>
              <a:gd name="f91" fmla="*/ f71 f29 1"/>
              <a:gd name="f92" fmla="*/ f72 f29 1"/>
              <a:gd name="f93" fmla="*/ f77 f29 1"/>
              <a:gd name="f94" fmla="+- 0 0 f82"/>
              <a:gd name="f95" fmla="?: f60 f83 f84"/>
              <a:gd name="f96" fmla="?: f62 f86 f85"/>
              <a:gd name="f97" fmla="+- 0 0 f94"/>
              <a:gd name="f98" fmla="*/ f97 f1 1"/>
              <a:gd name="f99" fmla="*/ f98 1 f8"/>
              <a:gd name="f100" fmla="+- f99 0 f2"/>
              <a:gd name="f101" fmla="cos 1 f100"/>
              <a:gd name="f102" fmla="+- 0 0 f101"/>
              <a:gd name="f103" fmla="+- 0 0 f102"/>
              <a:gd name="f104" fmla="val f103"/>
              <a:gd name="f105" fmla="+- 0 0 f104"/>
              <a:gd name="f106" fmla="*/ f15 f105 1"/>
              <a:gd name="f107" fmla="*/ f106 3163 1"/>
              <a:gd name="f108" fmla="*/ f107 1 7636"/>
              <a:gd name="f109" fmla="+- f7 f108 0"/>
              <a:gd name="f110" fmla="+- f43 0 f108"/>
              <a:gd name="f111" fmla="+- f44 0 f108"/>
              <a:gd name="f112" fmla="*/ f109 f29 1"/>
              <a:gd name="f113" fmla="*/ f110 f29 1"/>
              <a:gd name="f114" fmla="*/ f111 f29 1"/>
            </a:gdLst>
            <a:ahLst/>
            <a:cxnLst>
              <a:cxn ang="3cd4">
                <a:pos x="hc" y="t"/>
              </a:cxn>
              <a:cxn ang="0">
                <a:pos x="r" y="vc"/>
              </a:cxn>
              <a:cxn ang="cd4">
                <a:pos x="hc" y="b"/>
              </a:cxn>
              <a:cxn ang="cd2">
                <a:pos x="l" y="vc"/>
              </a:cxn>
            </a:cxnLst>
            <a:rect l="f112" t="f112" r="f113" b="f114"/>
            <a:pathLst>
              <a:path>
                <a:moveTo>
                  <a:pt x="f49" y="f50"/>
                </a:moveTo>
                <a:arcTo wR="f51" hR="f52" stAng="f56" swAng="f48"/>
                <a:lnTo>
                  <a:pt x="f50" y="f64"/>
                </a:lnTo>
                <a:arcTo wR="f52" hR="f90" stAng="f95" swAng="f70"/>
                <a:lnTo>
                  <a:pt x="f65" y="f57"/>
                </a:lnTo>
                <a:arcTo wR="f91" hR="f92" stAng="f96" swAng="f87"/>
                <a:lnTo>
                  <a:pt x="f58" y="f49"/>
                </a:lnTo>
                <a:arcTo wR="f93" hR="f51" stAng="f88" swAng="f89"/>
                <a:close/>
              </a:path>
            </a:pathLst>
          </a:custGeom>
          <a:solidFill>
            <a:srgbClr val="9D25B1"/>
          </a:solidFill>
          <a:ln>
            <a:noFill/>
            <a:prstDash val="solid"/>
          </a:ln>
        </p:spPr>
        <p:txBody>
          <a:bodyPr vert="horz" wrap="square" lIns="91440" tIns="45720" rIns="91440" bIns="45720" anchor="ctr" anchorCtr="0" compatLnSpc="1"/>
          <a:lstStyle/>
          <a:p>
            <a:pPr lvl="0">
              <a:defRPr sz="1800" b="0" i="0" u="none" strike="noStrike" kern="0" cap="none" spc="0" baseline="0">
                <a:solidFill>
                  <a:srgbClr val="000000"/>
                </a:solidFill>
                <a:uFillTx/>
              </a:defRPr>
            </a:pPr>
            <a:r>
              <a:rPr lang="de-DE" sz="2400" b="1" cap="all" dirty="0" err="1">
                <a:solidFill>
                  <a:srgbClr val="FFFFFF"/>
                </a:solidFill>
                <a:effectLst>
                  <a:outerShdw blurRad="38100" dist="38100" dir="2700000" algn="tl">
                    <a:srgbClr val="000000">
                      <a:alpha val="43137"/>
                    </a:srgbClr>
                  </a:outerShdw>
                </a:effectLst>
                <a:latin typeface="Century" pitchFamily="18" charset="0"/>
              </a:rPr>
              <a:t>Bicycle</a:t>
            </a:r>
            <a:r>
              <a:rPr lang="de-DE" sz="2400" b="1" cap="all" dirty="0">
                <a:solidFill>
                  <a:srgbClr val="FFFFFF"/>
                </a:solidFill>
                <a:effectLst>
                  <a:outerShdw blurRad="38100" dist="38100" dir="2700000" algn="tl">
                    <a:srgbClr val="000000">
                      <a:alpha val="43137"/>
                    </a:srgbClr>
                  </a:outerShdw>
                </a:effectLst>
                <a:latin typeface="Century" pitchFamily="18" charset="0"/>
              </a:rPr>
              <a:t> </a:t>
            </a:r>
            <a:r>
              <a:rPr lang="de-DE" sz="2400" b="1" cap="all" dirty="0" err="1">
                <a:solidFill>
                  <a:srgbClr val="FFFFFF"/>
                </a:solidFill>
                <a:effectLst>
                  <a:outerShdw blurRad="38100" dist="38100" dir="2700000" algn="tl">
                    <a:srgbClr val="000000">
                      <a:alpha val="43137"/>
                    </a:srgbClr>
                  </a:outerShdw>
                </a:effectLst>
                <a:latin typeface="Century" pitchFamily="18" charset="0"/>
              </a:rPr>
              <a:t>Safety</a:t>
            </a:r>
            <a:r>
              <a:rPr lang="de-DE" sz="2400" b="1" cap="all" dirty="0">
                <a:solidFill>
                  <a:srgbClr val="FFFFFF"/>
                </a:solidFill>
                <a:effectLst>
                  <a:outerShdw blurRad="38100" dist="38100" dir="2700000" algn="tl">
                    <a:srgbClr val="000000">
                      <a:alpha val="43137"/>
                    </a:srgbClr>
                  </a:outerShdw>
                </a:effectLst>
                <a:latin typeface="Century" pitchFamily="18" charset="0"/>
              </a:rPr>
              <a:t> </a:t>
            </a:r>
            <a:r>
              <a:rPr lang="de-DE" sz="2400" b="1" cap="all" dirty="0" smtClean="0">
                <a:solidFill>
                  <a:srgbClr val="FFFFFF"/>
                </a:solidFill>
                <a:effectLst>
                  <a:outerShdw blurRad="38100" dist="38100" dir="2700000" algn="tl">
                    <a:srgbClr val="000000">
                      <a:alpha val="43137"/>
                    </a:srgbClr>
                  </a:outerShdw>
                </a:effectLst>
                <a:latin typeface="Century" pitchFamily="18" charset="0"/>
              </a:rPr>
              <a:t>Rules</a:t>
            </a:r>
          </a:p>
          <a:p>
            <a:pPr lvl="0">
              <a:defRPr sz="1800" b="0" i="0" u="none" strike="noStrike" kern="0" cap="none" spc="0" baseline="0">
                <a:solidFill>
                  <a:srgbClr val="000000"/>
                </a:solidFill>
                <a:uFillTx/>
              </a:defRPr>
            </a:pPr>
            <a:r>
              <a:rPr lang="en-US" sz="2000" b="1" cap="all" dirty="0">
                <a:solidFill>
                  <a:srgbClr val="FFFFFF"/>
                </a:solidFill>
                <a:effectLst>
                  <a:outerShdw blurRad="38100" dist="38100" dir="2700000" algn="tl">
                    <a:srgbClr val="000000">
                      <a:alpha val="43137"/>
                    </a:srgbClr>
                  </a:outerShdw>
                </a:effectLst>
                <a:latin typeface="Century" pitchFamily="18" charset="0"/>
              </a:rPr>
              <a:t>#1 Always wear a helmet </a:t>
            </a:r>
            <a:r>
              <a:rPr lang="en-US" sz="2000" b="1" cap="all" dirty="0" smtClean="0">
                <a:solidFill>
                  <a:srgbClr val="FFFFFF"/>
                </a:solidFill>
                <a:effectLst>
                  <a:outerShdw blurRad="38100" dist="38100" dir="2700000" algn="tl">
                    <a:srgbClr val="000000">
                      <a:alpha val="43137"/>
                    </a:srgbClr>
                  </a:outerShdw>
                </a:effectLst>
                <a:latin typeface="Century" pitchFamily="18" charset="0"/>
              </a:rPr>
              <a:t> that </a:t>
            </a:r>
            <a:r>
              <a:rPr lang="en-US" sz="2000" b="1" cap="all" dirty="0">
                <a:solidFill>
                  <a:srgbClr val="FFFFFF"/>
                </a:solidFill>
                <a:effectLst>
                  <a:outerShdw blurRad="38100" dist="38100" dir="2700000" algn="tl">
                    <a:srgbClr val="000000">
                      <a:alpha val="43137"/>
                    </a:srgbClr>
                  </a:outerShdw>
                </a:effectLst>
                <a:latin typeface="Century" pitchFamily="18" charset="0"/>
              </a:rPr>
              <a:t>fits properly! </a:t>
            </a:r>
            <a:r>
              <a:rPr lang="de-DE" sz="2000" b="1" cap="all" dirty="0" smtClean="0">
                <a:solidFill>
                  <a:srgbClr val="FFFFFF"/>
                </a:solidFill>
                <a:effectLst>
                  <a:outerShdw blurRad="38100" dist="38100" dir="2700000" algn="tl">
                    <a:srgbClr val="000000">
                      <a:alpha val="43137"/>
                    </a:srgbClr>
                  </a:outerShdw>
                </a:effectLst>
                <a:latin typeface="Century" pitchFamily="18" charset="0"/>
              </a:rPr>
              <a:t> </a:t>
            </a:r>
            <a:endParaRPr lang="de-DE" sz="2000" b="1" u="none" strike="noStrike" kern="1200" cap="all" spc="0" dirty="0">
              <a:solidFill>
                <a:srgbClr val="FFFFFF"/>
              </a:solidFill>
              <a:effectLst>
                <a:outerShdw blurRad="38100" dist="38100" dir="2700000" algn="tl">
                  <a:srgbClr val="000000">
                    <a:alpha val="43137"/>
                  </a:srgbClr>
                </a:outerShdw>
              </a:effectLst>
              <a:uFillTx/>
              <a:latin typeface="Century" pitchFamily="18" charset="0"/>
            </a:endParaRPr>
          </a:p>
        </p:txBody>
      </p:sp>
      <p:cxnSp>
        <p:nvCxnSpPr>
          <p:cNvPr id="4" name="Gerade Verbindung 8"/>
          <p:cNvCxnSpPr/>
          <p:nvPr/>
        </p:nvCxnSpPr>
        <p:spPr>
          <a:xfrm>
            <a:off x="0" y="6309323"/>
            <a:ext cx="9144000" cy="0"/>
          </a:xfrm>
          <a:prstGeom prst="straightConnector1">
            <a:avLst/>
          </a:prstGeom>
          <a:noFill/>
          <a:ln w="9528">
            <a:solidFill>
              <a:srgbClr val="A6A6A6"/>
            </a:solidFill>
            <a:prstDash val="solid"/>
          </a:ln>
        </p:spPr>
      </p:cxnSp>
      <p:sp>
        <p:nvSpPr>
          <p:cNvPr id="5" name="Textfeld 10"/>
          <p:cNvSpPr txBox="1"/>
          <p:nvPr/>
        </p:nvSpPr>
        <p:spPr>
          <a:xfrm>
            <a:off x="6804251" y="6453332"/>
            <a:ext cx="2088233" cy="246220"/>
          </a:xfrm>
          <a:prstGeom prst="rect">
            <a:avLst/>
          </a:prstGeom>
          <a:noFill/>
          <a:ln>
            <a:noFill/>
          </a:ln>
        </p:spPr>
        <p:txBody>
          <a:bodyPr vert="horz" wrap="square" lIns="91440" tIns="45720" rIns="91440" bIns="45720" anchor="t" anchorCtr="0" compatLnSpc="1">
            <a:sp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de-DE" sz="1000" b="0" i="0" u="none" strike="noStrike" kern="1200" cap="none" spc="0" baseline="0" dirty="0" err="1">
                <a:solidFill>
                  <a:srgbClr val="7F7F7F"/>
                </a:solidFill>
                <a:uFillTx/>
                <a:latin typeface="Georgia" pitchFamily="18"/>
              </a:rPr>
              <a:t>Let‘s</a:t>
            </a:r>
            <a:r>
              <a:rPr lang="de-DE" sz="1000" b="0" i="0" u="none" strike="noStrike" kern="1200" cap="none" spc="0" baseline="0" dirty="0">
                <a:solidFill>
                  <a:srgbClr val="7F7F7F"/>
                </a:solidFill>
                <a:uFillTx/>
                <a:latin typeface="Georgia" pitchFamily="18"/>
              </a:rPr>
              <a:t> </a:t>
            </a:r>
            <a:r>
              <a:rPr lang="de-DE" sz="1000" b="0" i="0" u="none" strike="noStrike" kern="1200" cap="none" spc="0" baseline="0" dirty="0" err="1" smtClean="0">
                <a:solidFill>
                  <a:srgbClr val="7F7F7F"/>
                </a:solidFill>
                <a:uFillTx/>
                <a:latin typeface="Georgia" pitchFamily="18"/>
              </a:rPr>
              <a:t>Explore</a:t>
            </a:r>
            <a:r>
              <a:rPr lang="de-DE" sz="1000" b="0" i="0" u="none" strike="noStrike" kern="1200" cap="none" spc="0" baseline="0" dirty="0" smtClean="0">
                <a:solidFill>
                  <a:srgbClr val="7F7F7F"/>
                </a:solidFill>
                <a:uFillTx/>
                <a:latin typeface="Georgia" pitchFamily="18"/>
              </a:rPr>
              <a:t> </a:t>
            </a:r>
            <a:r>
              <a:rPr lang="de-DE" sz="1000" b="0" i="0" u="none" strike="noStrike" kern="1200" cap="none" spc="0" baseline="0" dirty="0">
                <a:solidFill>
                  <a:srgbClr val="7F7F7F"/>
                </a:solidFill>
                <a:uFillTx/>
                <a:latin typeface="Georgia" pitchFamily="18"/>
              </a:rPr>
              <a:t>Modern Germany</a:t>
            </a:r>
            <a:endParaRPr lang="de-DE" sz="1000" b="0" i="0" u="none" strike="noStrike" kern="1200" cap="none" spc="0" baseline="0" dirty="0">
              <a:solidFill>
                <a:srgbClr val="7F7F7F"/>
              </a:solidFill>
              <a:uFillTx/>
              <a:latin typeface="Calibri"/>
            </a:endParaRPr>
          </a:p>
        </p:txBody>
      </p:sp>
      <p:sp>
        <p:nvSpPr>
          <p:cNvPr id="25" name="Ellipse 24"/>
          <p:cNvSpPr/>
          <p:nvPr/>
        </p:nvSpPr>
        <p:spPr>
          <a:xfrm>
            <a:off x="7939144" y="158160"/>
            <a:ext cx="1080000" cy="1080000"/>
          </a:xfrm>
          <a:prstGeom prst="ellipse">
            <a:avLst/>
          </a:prstGeom>
          <a:solidFill>
            <a:srgbClr val="9D25B1"/>
          </a:solidFill>
          <a:ln w="1270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bg1"/>
                </a:solidFill>
                <a:latin typeface="Century" pitchFamily="18" charset="0"/>
              </a:rPr>
              <a:t>2.4</a:t>
            </a:r>
            <a:endParaRPr lang="de-DE" b="1" dirty="0">
              <a:solidFill>
                <a:schemeClr val="bg1"/>
              </a:solidFill>
              <a:latin typeface="Century" pitchFamily="18" charset="0"/>
            </a:endParaRPr>
          </a:p>
        </p:txBody>
      </p:sp>
      <p:sp>
        <p:nvSpPr>
          <p:cNvPr id="6" name="Abgerundetes Rechteck 5"/>
          <p:cNvSpPr/>
          <p:nvPr/>
        </p:nvSpPr>
        <p:spPr>
          <a:xfrm>
            <a:off x="251525" y="5157192"/>
            <a:ext cx="8640960" cy="951880"/>
          </a:xfrm>
          <a:prstGeom prst="roundRect">
            <a:avLst/>
          </a:prstGeom>
          <a:solidFill>
            <a:srgbClr val="9D25B1"/>
          </a:solidFill>
          <a:ln w="63500">
            <a:solidFill>
              <a:srgbClr val="FFFF00"/>
            </a:solidFill>
          </a:ln>
          <a:effectLst>
            <a:glow rad="2286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soft" dir="t">
                <a:rot lat="0" lon="0" rev="10800000"/>
              </a:lightRig>
            </a:scene3d>
            <a:sp3d>
              <a:bevelT w="27940" h="12700"/>
              <a:contourClr>
                <a:srgbClr val="DDDDDD"/>
              </a:contourClr>
            </a:sp3d>
          </a:bodyPr>
          <a:lstStyle/>
          <a:p>
            <a:r>
              <a:rPr lang="en-US" sz="2000" b="1" spc="150" dirty="0">
                <a:ln w="11430"/>
                <a:solidFill>
                  <a:srgbClr val="F8F8F8"/>
                </a:solidFill>
                <a:effectLst>
                  <a:outerShdw blurRad="25400" algn="tl" rotWithShape="0">
                    <a:srgbClr val="000000">
                      <a:alpha val="43000"/>
                    </a:srgbClr>
                  </a:outerShdw>
                </a:effectLst>
                <a:latin typeface="Century" pitchFamily="18" charset="0"/>
              </a:rPr>
              <a:t>Buckle your chin strap. Tighten the strap until it is snug, so that no more than one or two fingers fit under the strap.</a:t>
            </a:r>
            <a:endParaRPr lang="de-DE" sz="2000" b="1" spc="150" dirty="0">
              <a:ln w="11430"/>
              <a:solidFill>
                <a:srgbClr val="F8F8F8"/>
              </a:solidFill>
              <a:effectLst>
                <a:outerShdw blurRad="25400" algn="tl" rotWithShape="0">
                  <a:srgbClr val="000000">
                    <a:alpha val="43000"/>
                  </a:srgbClr>
                </a:outerShdw>
              </a:effectLst>
              <a:latin typeface="Century" pitchFamily="18" charset="0"/>
            </a:endParaRPr>
          </a:p>
        </p:txBody>
      </p:sp>
      <p:sp>
        <p:nvSpPr>
          <p:cNvPr id="8" name="Rechteck 7"/>
          <p:cNvSpPr/>
          <p:nvPr/>
        </p:nvSpPr>
        <p:spPr>
          <a:xfrm>
            <a:off x="5676074" y="3301173"/>
            <a:ext cx="2862064" cy="1200329"/>
          </a:xfrm>
          <a:prstGeom prst="rect">
            <a:avLst/>
          </a:prstGeom>
          <a:solidFill>
            <a:srgbClr val="9D25B1"/>
          </a:solidFill>
          <a:ln w="63500">
            <a:solidFill>
              <a:srgbClr val="FFFF00"/>
            </a:solidFill>
          </a:ln>
          <a:effectLst>
            <a:glow rad="2286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soft" dir="t">
                <a:rot lat="0" lon="0" rev="10800000"/>
              </a:lightRig>
            </a:scene3d>
            <a:sp3d>
              <a:bevelT w="27940" h="12700"/>
              <a:contourClr>
                <a:srgbClr val="DDDDDD"/>
              </a:contourClr>
            </a:sp3d>
          </a:bodyPr>
          <a:lstStyle/>
          <a:p>
            <a:pPr algn="ctr"/>
            <a:r>
              <a:rPr lang="en-US" sz="2400" b="1" spc="150" dirty="0" smtClean="0">
                <a:ln w="11430"/>
                <a:solidFill>
                  <a:srgbClr val="F8F8F8"/>
                </a:solidFill>
                <a:effectLst>
                  <a:outerShdw blurRad="25400" algn="tl" rotWithShape="0">
                    <a:srgbClr val="000000">
                      <a:alpha val="43000"/>
                    </a:srgbClr>
                  </a:outerShdw>
                </a:effectLst>
                <a:latin typeface="Century" pitchFamily="18" charset="0"/>
              </a:rPr>
              <a:t>Chin</a:t>
            </a:r>
            <a:endParaRPr lang="en-US" sz="2400" b="1" spc="150" dirty="0">
              <a:ln w="11430"/>
              <a:solidFill>
                <a:srgbClr val="F8F8F8"/>
              </a:solidFill>
              <a:effectLst>
                <a:outerShdw blurRad="25400" algn="tl" rotWithShape="0">
                  <a:srgbClr val="000000">
                    <a:alpha val="43000"/>
                  </a:srgbClr>
                </a:outerShdw>
              </a:effectLst>
              <a:latin typeface="Century" pitchFamily="18" charset="0"/>
            </a:endParaRPr>
          </a:p>
          <a:p>
            <a:pPr algn="ctr"/>
            <a:r>
              <a:rPr lang="en-US" sz="2400" b="1" spc="150" dirty="0" smtClean="0">
                <a:ln w="11430"/>
                <a:solidFill>
                  <a:srgbClr val="F8F8F8"/>
                </a:solidFill>
                <a:effectLst>
                  <a:outerShdw blurRad="25400" algn="tl" rotWithShape="0">
                    <a:srgbClr val="000000">
                      <a:alpha val="43000"/>
                    </a:srgbClr>
                  </a:outerShdw>
                </a:effectLst>
                <a:latin typeface="Century" pitchFamily="18" charset="0"/>
              </a:rPr>
              <a:t>Straps</a:t>
            </a:r>
            <a:endParaRPr lang="en-US" sz="2400" b="1" spc="150" dirty="0">
              <a:ln w="11430"/>
              <a:solidFill>
                <a:srgbClr val="F8F8F8"/>
              </a:solidFill>
              <a:effectLst>
                <a:outerShdw blurRad="25400" algn="tl" rotWithShape="0">
                  <a:srgbClr val="000000">
                    <a:alpha val="43000"/>
                  </a:srgbClr>
                </a:outerShdw>
              </a:effectLst>
              <a:latin typeface="Century" pitchFamily="18" charset="0"/>
            </a:endParaRPr>
          </a:p>
        </p:txBody>
      </p:sp>
      <p:pic>
        <p:nvPicPr>
          <p:cNvPr id="9" name="Picture 3" descr="C:\Users\Corina\Documents\Work\Goethe\01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5400000">
            <a:off x="2852978" y="1981018"/>
            <a:ext cx="3383028" cy="2537271"/>
          </a:xfrm>
          <a:prstGeom prst="rect">
            <a:avLst/>
          </a:prstGeom>
          <a:ln w="254000">
            <a:solidFill>
              <a:srgbClr val="FFFF00"/>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3170546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bgerundetes Rechteck 3"/>
          <p:cNvSpPr/>
          <p:nvPr/>
        </p:nvSpPr>
        <p:spPr>
          <a:xfrm>
            <a:off x="251524" y="188640"/>
            <a:ext cx="8640961" cy="1008107"/>
          </a:xfrm>
          <a:custGeom>
            <a:avLst>
              <a:gd name="f10" fmla="val 3600"/>
            </a:avLst>
            <a:gdLst>
              <a:gd name="f1" fmla="val 10800000"/>
              <a:gd name="f2" fmla="val 5400000"/>
              <a:gd name="f3" fmla="val 16200000"/>
              <a:gd name="f4" fmla="val w"/>
              <a:gd name="f5" fmla="val h"/>
              <a:gd name="f6" fmla="val ss"/>
              <a:gd name="f7" fmla="val 0"/>
              <a:gd name="f8" fmla="*/ 5419351 1 1725033"/>
              <a:gd name="f9" fmla="val 45"/>
              <a:gd name="f10" fmla="val 3600"/>
              <a:gd name="f11" fmla="abs f4"/>
              <a:gd name="f12" fmla="abs f5"/>
              <a:gd name="f13" fmla="abs f6"/>
              <a:gd name="f14" fmla="*/ f8 1 180"/>
              <a:gd name="f15" fmla="val f10"/>
              <a:gd name="f16" fmla="+- 0 0 f2"/>
              <a:gd name="f17" fmla="?: f11 f4 1"/>
              <a:gd name="f18" fmla="?: f12 f5 1"/>
              <a:gd name="f19" fmla="?: f13 f6 1"/>
              <a:gd name="f20" fmla="*/ f9 f14 1"/>
              <a:gd name="f21" fmla="+- f7 f15 0"/>
              <a:gd name="f22" fmla="*/ f17 1 21600"/>
              <a:gd name="f23" fmla="*/ f18 1 21600"/>
              <a:gd name="f24" fmla="*/ 21600 f17 1"/>
              <a:gd name="f25" fmla="*/ 21600 f18 1"/>
              <a:gd name="f26" fmla="+- 0 0 f20"/>
              <a:gd name="f27" fmla="+- f7 0 f21"/>
              <a:gd name="f28" fmla="+- f21 0 f7"/>
              <a:gd name="f29" fmla="min f23 f22"/>
              <a:gd name="f30" fmla="*/ f24 1 f19"/>
              <a:gd name="f31" fmla="*/ f25 1 f19"/>
              <a:gd name="f32" fmla="*/ f26 f1 1"/>
              <a:gd name="f33" fmla="abs f27"/>
              <a:gd name="f34" fmla="abs f28"/>
              <a:gd name="f35" fmla="?: f27 f16 f2"/>
              <a:gd name="f36" fmla="?: f27 f2 f16"/>
              <a:gd name="f37" fmla="?: f27 f3 f2"/>
              <a:gd name="f38" fmla="?: f27 f2 f3"/>
              <a:gd name="f39" fmla="?: f28 f16 f2"/>
              <a:gd name="f40" fmla="?: f28 f2 f16"/>
              <a:gd name="f41" fmla="?: f27 0 f1"/>
              <a:gd name="f42" fmla="?: f27 f1 0"/>
              <a:gd name="f43" fmla="val f30"/>
              <a:gd name="f44" fmla="val f31"/>
              <a:gd name="f45" fmla="*/ f32 1 f8"/>
              <a:gd name="f46" fmla="?: f27 f38 f37"/>
              <a:gd name="f47" fmla="?: f27 f37 f38"/>
              <a:gd name="f48" fmla="?: f28 f36 f35"/>
              <a:gd name="f49" fmla="*/ f21 f29 1"/>
              <a:gd name="f50" fmla="*/ f7 f29 1"/>
              <a:gd name="f51" fmla="*/ f33 f29 1"/>
              <a:gd name="f52" fmla="*/ f34 f29 1"/>
              <a:gd name="f53" fmla="+- f44 0 f15"/>
              <a:gd name="f54" fmla="+- f43 0 f15"/>
              <a:gd name="f55" fmla="+- f45 0 f2"/>
              <a:gd name="f56" fmla="?: f28 f47 f46"/>
              <a:gd name="f57" fmla="*/ f44 f29 1"/>
              <a:gd name="f58" fmla="*/ f43 f29 1"/>
              <a:gd name="f59" fmla="+- f55 f2 0"/>
              <a:gd name="f60" fmla="+- f44 0 f53"/>
              <a:gd name="f61" fmla="+- f43 0 f54"/>
              <a:gd name="f62" fmla="+- f53 0 f44"/>
              <a:gd name="f63" fmla="+- f54 0 f43"/>
              <a:gd name="f64" fmla="*/ f53 f29 1"/>
              <a:gd name="f65" fmla="*/ f54 f29 1"/>
              <a:gd name="f66" fmla="*/ f59 f8 1"/>
              <a:gd name="f67" fmla="abs f60"/>
              <a:gd name="f68" fmla="?: f60 0 f1"/>
              <a:gd name="f69" fmla="?: f60 f1 0"/>
              <a:gd name="f70" fmla="?: f60 f39 f40"/>
              <a:gd name="f71" fmla="abs f61"/>
              <a:gd name="f72" fmla="abs f62"/>
              <a:gd name="f73" fmla="?: f61 f16 f2"/>
              <a:gd name="f74" fmla="?: f61 f2 f16"/>
              <a:gd name="f75" fmla="?: f61 f3 f2"/>
              <a:gd name="f76" fmla="?: f61 f2 f3"/>
              <a:gd name="f77" fmla="abs f63"/>
              <a:gd name="f78" fmla="?: f63 f16 f2"/>
              <a:gd name="f79" fmla="?: f63 f2 f16"/>
              <a:gd name="f80" fmla="?: f63 f42 f41"/>
              <a:gd name="f81" fmla="?: f63 f41 f42"/>
              <a:gd name="f82" fmla="*/ f66 1 f1"/>
              <a:gd name="f83" fmla="?: f28 f69 f68"/>
              <a:gd name="f84" fmla="?: f28 f68 f69"/>
              <a:gd name="f85" fmla="?: f61 f76 f75"/>
              <a:gd name="f86" fmla="?: f61 f75 f76"/>
              <a:gd name="f87" fmla="?: f62 f74 f73"/>
              <a:gd name="f88" fmla="?: f27 f80 f81"/>
              <a:gd name="f89" fmla="?: f27 f78 f79"/>
              <a:gd name="f90" fmla="*/ f67 f29 1"/>
              <a:gd name="f91" fmla="*/ f71 f29 1"/>
              <a:gd name="f92" fmla="*/ f72 f29 1"/>
              <a:gd name="f93" fmla="*/ f77 f29 1"/>
              <a:gd name="f94" fmla="+- 0 0 f82"/>
              <a:gd name="f95" fmla="?: f60 f83 f84"/>
              <a:gd name="f96" fmla="?: f62 f86 f85"/>
              <a:gd name="f97" fmla="+- 0 0 f94"/>
              <a:gd name="f98" fmla="*/ f97 f1 1"/>
              <a:gd name="f99" fmla="*/ f98 1 f8"/>
              <a:gd name="f100" fmla="+- f99 0 f2"/>
              <a:gd name="f101" fmla="cos 1 f100"/>
              <a:gd name="f102" fmla="+- 0 0 f101"/>
              <a:gd name="f103" fmla="+- 0 0 f102"/>
              <a:gd name="f104" fmla="val f103"/>
              <a:gd name="f105" fmla="+- 0 0 f104"/>
              <a:gd name="f106" fmla="*/ f15 f105 1"/>
              <a:gd name="f107" fmla="*/ f106 3163 1"/>
              <a:gd name="f108" fmla="*/ f107 1 7636"/>
              <a:gd name="f109" fmla="+- f7 f108 0"/>
              <a:gd name="f110" fmla="+- f43 0 f108"/>
              <a:gd name="f111" fmla="+- f44 0 f108"/>
              <a:gd name="f112" fmla="*/ f109 f29 1"/>
              <a:gd name="f113" fmla="*/ f110 f29 1"/>
              <a:gd name="f114" fmla="*/ f111 f29 1"/>
            </a:gdLst>
            <a:ahLst/>
            <a:cxnLst>
              <a:cxn ang="3cd4">
                <a:pos x="hc" y="t"/>
              </a:cxn>
              <a:cxn ang="0">
                <a:pos x="r" y="vc"/>
              </a:cxn>
              <a:cxn ang="cd4">
                <a:pos x="hc" y="b"/>
              </a:cxn>
              <a:cxn ang="cd2">
                <a:pos x="l" y="vc"/>
              </a:cxn>
            </a:cxnLst>
            <a:rect l="f112" t="f112" r="f113" b="f114"/>
            <a:pathLst>
              <a:path>
                <a:moveTo>
                  <a:pt x="f49" y="f50"/>
                </a:moveTo>
                <a:arcTo wR="f51" hR="f52" stAng="f56" swAng="f48"/>
                <a:lnTo>
                  <a:pt x="f50" y="f64"/>
                </a:lnTo>
                <a:arcTo wR="f52" hR="f90" stAng="f95" swAng="f70"/>
                <a:lnTo>
                  <a:pt x="f65" y="f57"/>
                </a:lnTo>
                <a:arcTo wR="f91" hR="f92" stAng="f96" swAng="f87"/>
                <a:lnTo>
                  <a:pt x="f58" y="f49"/>
                </a:lnTo>
                <a:arcTo wR="f93" hR="f51" stAng="f88" swAng="f89"/>
                <a:close/>
              </a:path>
            </a:pathLst>
          </a:custGeom>
          <a:solidFill>
            <a:srgbClr val="9D25B1"/>
          </a:solidFill>
          <a:ln>
            <a:noFill/>
            <a:prstDash val="solid"/>
          </a:ln>
        </p:spPr>
        <p:txBody>
          <a:bodyPr vert="horz" wrap="square" lIns="91440" tIns="45720" rIns="91440" bIns="45720" anchor="ctr" anchorCtr="0" compatLnSpc="1"/>
          <a:lstStyle/>
          <a:p>
            <a:pPr lvl="0">
              <a:defRPr sz="1800" b="0" i="0" u="none" strike="noStrike" kern="0" cap="none" spc="0" baseline="0">
                <a:solidFill>
                  <a:srgbClr val="000000"/>
                </a:solidFill>
                <a:uFillTx/>
              </a:defRPr>
            </a:pPr>
            <a:r>
              <a:rPr lang="de-DE" sz="2400" b="1" cap="all" dirty="0" err="1">
                <a:solidFill>
                  <a:srgbClr val="FFFFFF"/>
                </a:solidFill>
                <a:effectLst>
                  <a:outerShdw blurRad="38100" dist="38100" dir="2700000" algn="tl">
                    <a:srgbClr val="000000">
                      <a:alpha val="43137"/>
                    </a:srgbClr>
                  </a:outerShdw>
                </a:effectLst>
                <a:latin typeface="Century" pitchFamily="18" charset="0"/>
              </a:rPr>
              <a:t>Bicycle</a:t>
            </a:r>
            <a:r>
              <a:rPr lang="de-DE" sz="2400" b="1" cap="all" dirty="0">
                <a:solidFill>
                  <a:srgbClr val="FFFFFF"/>
                </a:solidFill>
                <a:effectLst>
                  <a:outerShdw blurRad="38100" dist="38100" dir="2700000" algn="tl">
                    <a:srgbClr val="000000">
                      <a:alpha val="43137"/>
                    </a:srgbClr>
                  </a:outerShdw>
                </a:effectLst>
                <a:latin typeface="Century" pitchFamily="18" charset="0"/>
              </a:rPr>
              <a:t> </a:t>
            </a:r>
            <a:r>
              <a:rPr lang="de-DE" sz="2400" b="1" cap="all" dirty="0" err="1">
                <a:solidFill>
                  <a:srgbClr val="FFFFFF"/>
                </a:solidFill>
                <a:effectLst>
                  <a:outerShdw blurRad="38100" dist="38100" dir="2700000" algn="tl">
                    <a:srgbClr val="000000">
                      <a:alpha val="43137"/>
                    </a:srgbClr>
                  </a:outerShdw>
                </a:effectLst>
                <a:latin typeface="Century" pitchFamily="18" charset="0"/>
              </a:rPr>
              <a:t>Safety</a:t>
            </a:r>
            <a:r>
              <a:rPr lang="de-DE" sz="2400" b="1" cap="all" dirty="0">
                <a:solidFill>
                  <a:srgbClr val="FFFFFF"/>
                </a:solidFill>
                <a:effectLst>
                  <a:outerShdw blurRad="38100" dist="38100" dir="2700000" algn="tl">
                    <a:srgbClr val="000000">
                      <a:alpha val="43137"/>
                    </a:srgbClr>
                  </a:outerShdw>
                </a:effectLst>
                <a:latin typeface="Century" pitchFamily="18" charset="0"/>
              </a:rPr>
              <a:t> </a:t>
            </a:r>
            <a:r>
              <a:rPr lang="de-DE" sz="2400" b="1" cap="all" dirty="0" smtClean="0">
                <a:solidFill>
                  <a:srgbClr val="FFFFFF"/>
                </a:solidFill>
                <a:effectLst>
                  <a:outerShdw blurRad="38100" dist="38100" dir="2700000" algn="tl">
                    <a:srgbClr val="000000">
                      <a:alpha val="43137"/>
                    </a:srgbClr>
                  </a:outerShdw>
                </a:effectLst>
                <a:latin typeface="Century" pitchFamily="18" charset="0"/>
              </a:rPr>
              <a:t>Rules</a:t>
            </a:r>
          </a:p>
          <a:p>
            <a:pPr lvl="0">
              <a:defRPr sz="1800" b="0" i="0" u="none" strike="noStrike" kern="0" cap="none" spc="0" baseline="0">
                <a:solidFill>
                  <a:srgbClr val="000000"/>
                </a:solidFill>
                <a:uFillTx/>
              </a:defRPr>
            </a:pPr>
            <a:r>
              <a:rPr lang="en-US" sz="2000" b="1" cap="all" dirty="0">
                <a:solidFill>
                  <a:srgbClr val="FFFFFF"/>
                </a:solidFill>
                <a:effectLst>
                  <a:outerShdw blurRad="38100" dist="38100" dir="2700000" algn="tl">
                    <a:srgbClr val="000000">
                      <a:alpha val="43137"/>
                    </a:srgbClr>
                  </a:outerShdw>
                </a:effectLst>
                <a:latin typeface="Century" pitchFamily="18" charset="0"/>
              </a:rPr>
              <a:t>#1 Always wear a helmet </a:t>
            </a:r>
            <a:r>
              <a:rPr lang="en-US" sz="2000" b="1" cap="all" dirty="0" smtClean="0">
                <a:solidFill>
                  <a:srgbClr val="FFFFFF"/>
                </a:solidFill>
                <a:effectLst>
                  <a:outerShdw blurRad="38100" dist="38100" dir="2700000" algn="tl">
                    <a:srgbClr val="000000">
                      <a:alpha val="43137"/>
                    </a:srgbClr>
                  </a:outerShdw>
                </a:effectLst>
                <a:latin typeface="Century" pitchFamily="18" charset="0"/>
              </a:rPr>
              <a:t> that </a:t>
            </a:r>
            <a:r>
              <a:rPr lang="en-US" sz="2000" b="1" cap="all" dirty="0">
                <a:solidFill>
                  <a:srgbClr val="FFFFFF"/>
                </a:solidFill>
                <a:effectLst>
                  <a:outerShdw blurRad="38100" dist="38100" dir="2700000" algn="tl">
                    <a:srgbClr val="000000">
                      <a:alpha val="43137"/>
                    </a:srgbClr>
                  </a:outerShdw>
                </a:effectLst>
                <a:latin typeface="Century" pitchFamily="18" charset="0"/>
              </a:rPr>
              <a:t>fits properly! </a:t>
            </a:r>
            <a:r>
              <a:rPr lang="de-DE" sz="2000" b="1" cap="all" dirty="0" smtClean="0">
                <a:solidFill>
                  <a:srgbClr val="FFFFFF"/>
                </a:solidFill>
                <a:effectLst>
                  <a:outerShdw blurRad="38100" dist="38100" dir="2700000" algn="tl">
                    <a:srgbClr val="000000">
                      <a:alpha val="43137"/>
                    </a:srgbClr>
                  </a:outerShdw>
                </a:effectLst>
                <a:latin typeface="Century" pitchFamily="18" charset="0"/>
              </a:rPr>
              <a:t> </a:t>
            </a:r>
            <a:endParaRPr lang="de-DE" sz="2000" b="1" u="none" strike="noStrike" kern="1200" cap="all" spc="0" dirty="0">
              <a:solidFill>
                <a:srgbClr val="FFFFFF"/>
              </a:solidFill>
              <a:effectLst>
                <a:outerShdw blurRad="38100" dist="38100" dir="2700000" algn="tl">
                  <a:srgbClr val="000000">
                    <a:alpha val="43137"/>
                  </a:srgbClr>
                </a:outerShdw>
              </a:effectLst>
              <a:uFillTx/>
              <a:latin typeface="Century" pitchFamily="18" charset="0"/>
            </a:endParaRPr>
          </a:p>
        </p:txBody>
      </p:sp>
      <p:cxnSp>
        <p:nvCxnSpPr>
          <p:cNvPr id="4" name="Gerade Verbindung 8"/>
          <p:cNvCxnSpPr/>
          <p:nvPr/>
        </p:nvCxnSpPr>
        <p:spPr>
          <a:xfrm>
            <a:off x="0" y="6309323"/>
            <a:ext cx="9144000" cy="0"/>
          </a:xfrm>
          <a:prstGeom prst="straightConnector1">
            <a:avLst/>
          </a:prstGeom>
          <a:noFill/>
          <a:ln w="9528">
            <a:solidFill>
              <a:srgbClr val="A6A6A6"/>
            </a:solidFill>
            <a:prstDash val="solid"/>
          </a:ln>
        </p:spPr>
      </p:cxnSp>
      <p:sp>
        <p:nvSpPr>
          <p:cNvPr id="5" name="Textfeld 10"/>
          <p:cNvSpPr txBox="1"/>
          <p:nvPr/>
        </p:nvSpPr>
        <p:spPr>
          <a:xfrm>
            <a:off x="6804251" y="6453332"/>
            <a:ext cx="2088233" cy="246220"/>
          </a:xfrm>
          <a:prstGeom prst="rect">
            <a:avLst/>
          </a:prstGeom>
          <a:noFill/>
          <a:ln>
            <a:noFill/>
          </a:ln>
        </p:spPr>
        <p:txBody>
          <a:bodyPr vert="horz" wrap="square" lIns="91440" tIns="45720" rIns="91440" bIns="45720" anchor="t" anchorCtr="0" compatLnSpc="1">
            <a:sp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de-DE" sz="1000" b="0" i="0" u="none" strike="noStrike" kern="1200" cap="none" spc="0" baseline="0" dirty="0" err="1">
                <a:solidFill>
                  <a:srgbClr val="7F7F7F"/>
                </a:solidFill>
                <a:uFillTx/>
                <a:latin typeface="Georgia" pitchFamily="18"/>
              </a:rPr>
              <a:t>Let‘s</a:t>
            </a:r>
            <a:r>
              <a:rPr lang="de-DE" sz="1000" b="0" i="0" u="none" strike="noStrike" kern="1200" cap="none" spc="0" baseline="0" dirty="0">
                <a:solidFill>
                  <a:srgbClr val="7F7F7F"/>
                </a:solidFill>
                <a:uFillTx/>
                <a:latin typeface="Georgia" pitchFamily="18"/>
              </a:rPr>
              <a:t> </a:t>
            </a:r>
            <a:r>
              <a:rPr lang="de-DE" sz="1000" b="0" i="0" u="none" strike="noStrike" kern="1200" cap="none" spc="0" baseline="0" dirty="0" err="1" smtClean="0">
                <a:solidFill>
                  <a:srgbClr val="7F7F7F"/>
                </a:solidFill>
                <a:uFillTx/>
                <a:latin typeface="Georgia" pitchFamily="18"/>
              </a:rPr>
              <a:t>Explore</a:t>
            </a:r>
            <a:r>
              <a:rPr lang="de-DE" sz="1000" b="0" i="0" u="none" strike="noStrike" kern="1200" cap="none" spc="0" baseline="0" dirty="0" smtClean="0">
                <a:solidFill>
                  <a:srgbClr val="7F7F7F"/>
                </a:solidFill>
                <a:uFillTx/>
                <a:latin typeface="Georgia" pitchFamily="18"/>
              </a:rPr>
              <a:t> </a:t>
            </a:r>
            <a:r>
              <a:rPr lang="de-DE" sz="1000" b="0" i="0" u="none" strike="noStrike" kern="1200" cap="none" spc="0" baseline="0" dirty="0">
                <a:solidFill>
                  <a:srgbClr val="7F7F7F"/>
                </a:solidFill>
                <a:uFillTx/>
                <a:latin typeface="Georgia" pitchFamily="18"/>
              </a:rPr>
              <a:t>Modern Germany</a:t>
            </a:r>
            <a:endParaRPr lang="de-DE" sz="1000" b="0" i="0" u="none" strike="noStrike" kern="1200" cap="none" spc="0" baseline="0" dirty="0">
              <a:solidFill>
                <a:srgbClr val="7F7F7F"/>
              </a:solidFill>
              <a:uFillTx/>
              <a:latin typeface="Calibri"/>
            </a:endParaRPr>
          </a:p>
        </p:txBody>
      </p:sp>
      <p:sp>
        <p:nvSpPr>
          <p:cNvPr id="25" name="Ellipse 24"/>
          <p:cNvSpPr/>
          <p:nvPr/>
        </p:nvSpPr>
        <p:spPr>
          <a:xfrm>
            <a:off x="7939144" y="158160"/>
            <a:ext cx="1080000" cy="1080000"/>
          </a:xfrm>
          <a:prstGeom prst="ellipse">
            <a:avLst/>
          </a:prstGeom>
          <a:solidFill>
            <a:srgbClr val="9D25B1"/>
          </a:solidFill>
          <a:ln w="1270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bg1"/>
                </a:solidFill>
                <a:latin typeface="Century" pitchFamily="18" charset="0"/>
              </a:rPr>
              <a:t>2.4</a:t>
            </a:r>
            <a:endParaRPr lang="de-DE" b="1" dirty="0">
              <a:solidFill>
                <a:schemeClr val="bg1"/>
              </a:solidFill>
              <a:latin typeface="Century" pitchFamily="18" charset="0"/>
            </a:endParaRPr>
          </a:p>
        </p:txBody>
      </p:sp>
      <p:sp>
        <p:nvSpPr>
          <p:cNvPr id="6" name="Abgerundetes Rechteck 5"/>
          <p:cNvSpPr/>
          <p:nvPr/>
        </p:nvSpPr>
        <p:spPr>
          <a:xfrm>
            <a:off x="251525" y="5018501"/>
            <a:ext cx="8640960" cy="1176299"/>
          </a:xfrm>
          <a:prstGeom prst="roundRect">
            <a:avLst/>
          </a:prstGeom>
          <a:solidFill>
            <a:srgbClr val="9D25B1"/>
          </a:solidFill>
          <a:ln w="63500">
            <a:solidFill>
              <a:srgbClr val="FFFF00"/>
            </a:solidFill>
          </a:ln>
          <a:effectLst>
            <a:glow rad="2286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soft" dir="t">
                <a:rot lat="0" lon="0" rev="10800000"/>
              </a:lightRig>
            </a:scene3d>
            <a:sp3d>
              <a:bevelT w="27940" h="12700"/>
              <a:contourClr>
                <a:srgbClr val="DDDDDD"/>
              </a:contourClr>
            </a:sp3d>
          </a:bodyPr>
          <a:lstStyle/>
          <a:p>
            <a:r>
              <a:rPr lang="en-US" sz="2000" b="1" spc="150" dirty="0">
                <a:ln w="11430"/>
                <a:solidFill>
                  <a:srgbClr val="F8F8F8"/>
                </a:solidFill>
                <a:effectLst>
                  <a:outerShdw blurRad="25400" algn="tl" rotWithShape="0">
                    <a:srgbClr val="000000">
                      <a:alpha val="43000"/>
                    </a:srgbClr>
                  </a:outerShdw>
                </a:effectLst>
                <a:latin typeface="Century" pitchFamily="18" charset="0"/>
              </a:rPr>
              <a:t>Does your helmet fit right? Open your mouth wide…big yawn! The helmet should pull down on the head. If not, tighten the chin strap. </a:t>
            </a:r>
            <a:endParaRPr lang="de-DE" sz="2000" b="1" spc="150" dirty="0">
              <a:ln w="11430"/>
              <a:solidFill>
                <a:srgbClr val="F8F8F8"/>
              </a:solidFill>
              <a:effectLst>
                <a:outerShdw blurRad="25400" algn="tl" rotWithShape="0">
                  <a:srgbClr val="000000">
                    <a:alpha val="43000"/>
                  </a:srgbClr>
                </a:outerShdw>
              </a:effectLst>
              <a:latin typeface="Century" pitchFamily="18" charset="0"/>
            </a:endParaRPr>
          </a:p>
        </p:txBody>
      </p:sp>
      <p:sp>
        <p:nvSpPr>
          <p:cNvPr id="8" name="Rechteck 7"/>
          <p:cNvSpPr/>
          <p:nvPr/>
        </p:nvSpPr>
        <p:spPr>
          <a:xfrm>
            <a:off x="5676074" y="3301173"/>
            <a:ext cx="2862064" cy="1200329"/>
          </a:xfrm>
          <a:prstGeom prst="rect">
            <a:avLst/>
          </a:prstGeom>
          <a:solidFill>
            <a:srgbClr val="9D25B1"/>
          </a:solidFill>
          <a:ln w="63500">
            <a:solidFill>
              <a:srgbClr val="FFFF00"/>
            </a:solidFill>
          </a:ln>
          <a:effectLst>
            <a:glow rad="2286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soft" dir="t">
                <a:rot lat="0" lon="0" rev="10800000"/>
              </a:lightRig>
            </a:scene3d>
            <a:sp3d>
              <a:bevelT w="27940" h="12700"/>
              <a:contourClr>
                <a:srgbClr val="DDDDDD"/>
              </a:contourClr>
            </a:sp3d>
          </a:bodyPr>
          <a:lstStyle/>
          <a:p>
            <a:pPr algn="ctr"/>
            <a:r>
              <a:rPr lang="en-US" sz="2400" b="1" spc="150" dirty="0" smtClean="0">
                <a:ln w="11430"/>
                <a:solidFill>
                  <a:srgbClr val="F8F8F8"/>
                </a:solidFill>
                <a:effectLst>
                  <a:outerShdw blurRad="25400" algn="tl" rotWithShape="0">
                    <a:srgbClr val="000000">
                      <a:alpha val="43000"/>
                    </a:srgbClr>
                  </a:outerShdw>
                </a:effectLst>
                <a:latin typeface="Century" pitchFamily="18" charset="0"/>
              </a:rPr>
              <a:t>Fitting</a:t>
            </a:r>
            <a:endParaRPr lang="en-US" sz="2400" b="1" spc="150" dirty="0">
              <a:ln w="11430"/>
              <a:solidFill>
                <a:srgbClr val="F8F8F8"/>
              </a:solidFill>
              <a:effectLst>
                <a:outerShdw blurRad="25400" algn="tl" rotWithShape="0">
                  <a:srgbClr val="000000">
                    <a:alpha val="43000"/>
                  </a:srgbClr>
                </a:outerShdw>
              </a:effectLst>
              <a:latin typeface="Century" pitchFamily="18" charset="0"/>
            </a:endParaRPr>
          </a:p>
        </p:txBody>
      </p:sp>
      <p:pic>
        <p:nvPicPr>
          <p:cNvPr id="10" name="Picture 2" descr="C:\Users\Corina\Documents\Work\Goethe\01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5400000">
            <a:off x="2887449" y="1947670"/>
            <a:ext cx="3256554" cy="2442416"/>
          </a:xfrm>
          <a:prstGeom prst="rect">
            <a:avLst/>
          </a:prstGeom>
          <a:ln w="254000">
            <a:solidFill>
              <a:srgbClr val="FFFF00"/>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020944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bgerundetes Rechteck 3"/>
          <p:cNvSpPr/>
          <p:nvPr/>
        </p:nvSpPr>
        <p:spPr>
          <a:xfrm>
            <a:off x="251524" y="188640"/>
            <a:ext cx="8640961" cy="1008107"/>
          </a:xfrm>
          <a:custGeom>
            <a:avLst>
              <a:gd name="f10" fmla="val 3600"/>
            </a:avLst>
            <a:gdLst>
              <a:gd name="f1" fmla="val 10800000"/>
              <a:gd name="f2" fmla="val 5400000"/>
              <a:gd name="f3" fmla="val 16200000"/>
              <a:gd name="f4" fmla="val w"/>
              <a:gd name="f5" fmla="val h"/>
              <a:gd name="f6" fmla="val ss"/>
              <a:gd name="f7" fmla="val 0"/>
              <a:gd name="f8" fmla="*/ 5419351 1 1725033"/>
              <a:gd name="f9" fmla="val 45"/>
              <a:gd name="f10" fmla="val 3600"/>
              <a:gd name="f11" fmla="abs f4"/>
              <a:gd name="f12" fmla="abs f5"/>
              <a:gd name="f13" fmla="abs f6"/>
              <a:gd name="f14" fmla="*/ f8 1 180"/>
              <a:gd name="f15" fmla="val f10"/>
              <a:gd name="f16" fmla="+- 0 0 f2"/>
              <a:gd name="f17" fmla="?: f11 f4 1"/>
              <a:gd name="f18" fmla="?: f12 f5 1"/>
              <a:gd name="f19" fmla="?: f13 f6 1"/>
              <a:gd name="f20" fmla="*/ f9 f14 1"/>
              <a:gd name="f21" fmla="+- f7 f15 0"/>
              <a:gd name="f22" fmla="*/ f17 1 21600"/>
              <a:gd name="f23" fmla="*/ f18 1 21600"/>
              <a:gd name="f24" fmla="*/ 21600 f17 1"/>
              <a:gd name="f25" fmla="*/ 21600 f18 1"/>
              <a:gd name="f26" fmla="+- 0 0 f20"/>
              <a:gd name="f27" fmla="+- f7 0 f21"/>
              <a:gd name="f28" fmla="+- f21 0 f7"/>
              <a:gd name="f29" fmla="min f23 f22"/>
              <a:gd name="f30" fmla="*/ f24 1 f19"/>
              <a:gd name="f31" fmla="*/ f25 1 f19"/>
              <a:gd name="f32" fmla="*/ f26 f1 1"/>
              <a:gd name="f33" fmla="abs f27"/>
              <a:gd name="f34" fmla="abs f28"/>
              <a:gd name="f35" fmla="?: f27 f16 f2"/>
              <a:gd name="f36" fmla="?: f27 f2 f16"/>
              <a:gd name="f37" fmla="?: f27 f3 f2"/>
              <a:gd name="f38" fmla="?: f27 f2 f3"/>
              <a:gd name="f39" fmla="?: f28 f16 f2"/>
              <a:gd name="f40" fmla="?: f28 f2 f16"/>
              <a:gd name="f41" fmla="?: f27 0 f1"/>
              <a:gd name="f42" fmla="?: f27 f1 0"/>
              <a:gd name="f43" fmla="val f30"/>
              <a:gd name="f44" fmla="val f31"/>
              <a:gd name="f45" fmla="*/ f32 1 f8"/>
              <a:gd name="f46" fmla="?: f27 f38 f37"/>
              <a:gd name="f47" fmla="?: f27 f37 f38"/>
              <a:gd name="f48" fmla="?: f28 f36 f35"/>
              <a:gd name="f49" fmla="*/ f21 f29 1"/>
              <a:gd name="f50" fmla="*/ f7 f29 1"/>
              <a:gd name="f51" fmla="*/ f33 f29 1"/>
              <a:gd name="f52" fmla="*/ f34 f29 1"/>
              <a:gd name="f53" fmla="+- f44 0 f15"/>
              <a:gd name="f54" fmla="+- f43 0 f15"/>
              <a:gd name="f55" fmla="+- f45 0 f2"/>
              <a:gd name="f56" fmla="?: f28 f47 f46"/>
              <a:gd name="f57" fmla="*/ f44 f29 1"/>
              <a:gd name="f58" fmla="*/ f43 f29 1"/>
              <a:gd name="f59" fmla="+- f55 f2 0"/>
              <a:gd name="f60" fmla="+- f44 0 f53"/>
              <a:gd name="f61" fmla="+- f43 0 f54"/>
              <a:gd name="f62" fmla="+- f53 0 f44"/>
              <a:gd name="f63" fmla="+- f54 0 f43"/>
              <a:gd name="f64" fmla="*/ f53 f29 1"/>
              <a:gd name="f65" fmla="*/ f54 f29 1"/>
              <a:gd name="f66" fmla="*/ f59 f8 1"/>
              <a:gd name="f67" fmla="abs f60"/>
              <a:gd name="f68" fmla="?: f60 0 f1"/>
              <a:gd name="f69" fmla="?: f60 f1 0"/>
              <a:gd name="f70" fmla="?: f60 f39 f40"/>
              <a:gd name="f71" fmla="abs f61"/>
              <a:gd name="f72" fmla="abs f62"/>
              <a:gd name="f73" fmla="?: f61 f16 f2"/>
              <a:gd name="f74" fmla="?: f61 f2 f16"/>
              <a:gd name="f75" fmla="?: f61 f3 f2"/>
              <a:gd name="f76" fmla="?: f61 f2 f3"/>
              <a:gd name="f77" fmla="abs f63"/>
              <a:gd name="f78" fmla="?: f63 f16 f2"/>
              <a:gd name="f79" fmla="?: f63 f2 f16"/>
              <a:gd name="f80" fmla="?: f63 f42 f41"/>
              <a:gd name="f81" fmla="?: f63 f41 f42"/>
              <a:gd name="f82" fmla="*/ f66 1 f1"/>
              <a:gd name="f83" fmla="?: f28 f69 f68"/>
              <a:gd name="f84" fmla="?: f28 f68 f69"/>
              <a:gd name="f85" fmla="?: f61 f76 f75"/>
              <a:gd name="f86" fmla="?: f61 f75 f76"/>
              <a:gd name="f87" fmla="?: f62 f74 f73"/>
              <a:gd name="f88" fmla="?: f27 f80 f81"/>
              <a:gd name="f89" fmla="?: f27 f78 f79"/>
              <a:gd name="f90" fmla="*/ f67 f29 1"/>
              <a:gd name="f91" fmla="*/ f71 f29 1"/>
              <a:gd name="f92" fmla="*/ f72 f29 1"/>
              <a:gd name="f93" fmla="*/ f77 f29 1"/>
              <a:gd name="f94" fmla="+- 0 0 f82"/>
              <a:gd name="f95" fmla="?: f60 f83 f84"/>
              <a:gd name="f96" fmla="?: f62 f86 f85"/>
              <a:gd name="f97" fmla="+- 0 0 f94"/>
              <a:gd name="f98" fmla="*/ f97 f1 1"/>
              <a:gd name="f99" fmla="*/ f98 1 f8"/>
              <a:gd name="f100" fmla="+- f99 0 f2"/>
              <a:gd name="f101" fmla="cos 1 f100"/>
              <a:gd name="f102" fmla="+- 0 0 f101"/>
              <a:gd name="f103" fmla="+- 0 0 f102"/>
              <a:gd name="f104" fmla="val f103"/>
              <a:gd name="f105" fmla="+- 0 0 f104"/>
              <a:gd name="f106" fmla="*/ f15 f105 1"/>
              <a:gd name="f107" fmla="*/ f106 3163 1"/>
              <a:gd name="f108" fmla="*/ f107 1 7636"/>
              <a:gd name="f109" fmla="+- f7 f108 0"/>
              <a:gd name="f110" fmla="+- f43 0 f108"/>
              <a:gd name="f111" fmla="+- f44 0 f108"/>
              <a:gd name="f112" fmla="*/ f109 f29 1"/>
              <a:gd name="f113" fmla="*/ f110 f29 1"/>
              <a:gd name="f114" fmla="*/ f111 f29 1"/>
            </a:gdLst>
            <a:ahLst/>
            <a:cxnLst>
              <a:cxn ang="3cd4">
                <a:pos x="hc" y="t"/>
              </a:cxn>
              <a:cxn ang="0">
                <a:pos x="r" y="vc"/>
              </a:cxn>
              <a:cxn ang="cd4">
                <a:pos x="hc" y="b"/>
              </a:cxn>
              <a:cxn ang="cd2">
                <a:pos x="l" y="vc"/>
              </a:cxn>
            </a:cxnLst>
            <a:rect l="f112" t="f112" r="f113" b="f114"/>
            <a:pathLst>
              <a:path>
                <a:moveTo>
                  <a:pt x="f49" y="f50"/>
                </a:moveTo>
                <a:arcTo wR="f51" hR="f52" stAng="f56" swAng="f48"/>
                <a:lnTo>
                  <a:pt x="f50" y="f64"/>
                </a:lnTo>
                <a:arcTo wR="f52" hR="f90" stAng="f95" swAng="f70"/>
                <a:lnTo>
                  <a:pt x="f65" y="f57"/>
                </a:lnTo>
                <a:arcTo wR="f91" hR="f92" stAng="f96" swAng="f87"/>
                <a:lnTo>
                  <a:pt x="f58" y="f49"/>
                </a:lnTo>
                <a:arcTo wR="f93" hR="f51" stAng="f88" swAng="f89"/>
                <a:close/>
              </a:path>
            </a:pathLst>
          </a:custGeom>
          <a:solidFill>
            <a:srgbClr val="9D25B1"/>
          </a:solidFill>
          <a:ln>
            <a:noFill/>
            <a:prstDash val="solid"/>
          </a:ln>
        </p:spPr>
        <p:txBody>
          <a:bodyPr vert="horz" wrap="square" lIns="91440" tIns="45720" rIns="91440" bIns="45720" anchor="ctr" anchorCtr="0" compatLnSpc="1"/>
          <a:lstStyle/>
          <a:p>
            <a:pPr lvl="0">
              <a:defRPr sz="1800" b="0" i="0" u="none" strike="noStrike" kern="0" cap="none" spc="0" baseline="0">
                <a:solidFill>
                  <a:srgbClr val="000000"/>
                </a:solidFill>
                <a:uFillTx/>
              </a:defRPr>
            </a:pPr>
            <a:r>
              <a:rPr lang="de-DE" sz="2400" b="1" cap="all" dirty="0" err="1">
                <a:solidFill>
                  <a:srgbClr val="FFFFFF"/>
                </a:solidFill>
                <a:effectLst>
                  <a:outerShdw blurRad="38100" dist="38100" dir="2700000" algn="tl">
                    <a:srgbClr val="000000">
                      <a:alpha val="43137"/>
                    </a:srgbClr>
                  </a:outerShdw>
                </a:effectLst>
                <a:latin typeface="Century" pitchFamily="18" charset="0"/>
              </a:rPr>
              <a:t>Bicycle</a:t>
            </a:r>
            <a:r>
              <a:rPr lang="de-DE" sz="2400" b="1" cap="all" dirty="0">
                <a:solidFill>
                  <a:srgbClr val="FFFFFF"/>
                </a:solidFill>
                <a:effectLst>
                  <a:outerShdw blurRad="38100" dist="38100" dir="2700000" algn="tl">
                    <a:srgbClr val="000000">
                      <a:alpha val="43137"/>
                    </a:srgbClr>
                  </a:outerShdw>
                </a:effectLst>
                <a:latin typeface="Century" pitchFamily="18" charset="0"/>
              </a:rPr>
              <a:t> </a:t>
            </a:r>
            <a:r>
              <a:rPr lang="de-DE" sz="2400" b="1" cap="all" dirty="0" err="1">
                <a:solidFill>
                  <a:srgbClr val="FFFFFF"/>
                </a:solidFill>
                <a:effectLst>
                  <a:outerShdw blurRad="38100" dist="38100" dir="2700000" algn="tl">
                    <a:srgbClr val="000000">
                      <a:alpha val="43137"/>
                    </a:srgbClr>
                  </a:outerShdw>
                </a:effectLst>
                <a:latin typeface="Century" pitchFamily="18" charset="0"/>
              </a:rPr>
              <a:t>Safety</a:t>
            </a:r>
            <a:r>
              <a:rPr lang="de-DE" sz="2400" b="1" cap="all" dirty="0">
                <a:solidFill>
                  <a:srgbClr val="FFFFFF"/>
                </a:solidFill>
                <a:effectLst>
                  <a:outerShdw blurRad="38100" dist="38100" dir="2700000" algn="tl">
                    <a:srgbClr val="000000">
                      <a:alpha val="43137"/>
                    </a:srgbClr>
                  </a:outerShdw>
                </a:effectLst>
                <a:latin typeface="Century" pitchFamily="18" charset="0"/>
              </a:rPr>
              <a:t> </a:t>
            </a:r>
            <a:r>
              <a:rPr lang="de-DE" sz="2400" b="1" cap="all" dirty="0" smtClean="0">
                <a:solidFill>
                  <a:srgbClr val="FFFFFF"/>
                </a:solidFill>
                <a:effectLst>
                  <a:outerShdw blurRad="38100" dist="38100" dir="2700000" algn="tl">
                    <a:srgbClr val="000000">
                      <a:alpha val="43137"/>
                    </a:srgbClr>
                  </a:outerShdw>
                </a:effectLst>
                <a:latin typeface="Century" pitchFamily="18" charset="0"/>
              </a:rPr>
              <a:t>Rules</a:t>
            </a:r>
          </a:p>
          <a:p>
            <a:pPr lvl="0">
              <a:defRPr sz="1800" b="0" i="0" u="none" strike="noStrike" kern="0" cap="none" spc="0" baseline="0">
                <a:solidFill>
                  <a:srgbClr val="000000"/>
                </a:solidFill>
                <a:uFillTx/>
              </a:defRPr>
            </a:pPr>
            <a:r>
              <a:rPr lang="en-US" sz="2000" b="1" cap="all" dirty="0">
                <a:solidFill>
                  <a:srgbClr val="FFFFFF"/>
                </a:solidFill>
                <a:effectLst>
                  <a:outerShdw blurRad="38100" dist="38100" dir="2700000" algn="tl">
                    <a:srgbClr val="000000">
                      <a:alpha val="43137"/>
                    </a:srgbClr>
                  </a:outerShdw>
                </a:effectLst>
                <a:latin typeface="Century" pitchFamily="18" charset="0"/>
              </a:rPr>
              <a:t>#1 Always wear a helmet </a:t>
            </a:r>
            <a:r>
              <a:rPr lang="en-US" sz="2000" b="1" cap="all" dirty="0" smtClean="0">
                <a:solidFill>
                  <a:srgbClr val="FFFFFF"/>
                </a:solidFill>
                <a:effectLst>
                  <a:outerShdw blurRad="38100" dist="38100" dir="2700000" algn="tl">
                    <a:srgbClr val="000000">
                      <a:alpha val="43137"/>
                    </a:srgbClr>
                  </a:outerShdw>
                </a:effectLst>
                <a:latin typeface="Century" pitchFamily="18" charset="0"/>
              </a:rPr>
              <a:t> that </a:t>
            </a:r>
            <a:r>
              <a:rPr lang="en-US" sz="2000" b="1" cap="all" dirty="0">
                <a:solidFill>
                  <a:srgbClr val="FFFFFF"/>
                </a:solidFill>
                <a:effectLst>
                  <a:outerShdw blurRad="38100" dist="38100" dir="2700000" algn="tl">
                    <a:srgbClr val="000000">
                      <a:alpha val="43137"/>
                    </a:srgbClr>
                  </a:outerShdw>
                </a:effectLst>
                <a:latin typeface="Century" pitchFamily="18" charset="0"/>
              </a:rPr>
              <a:t>fits properly! </a:t>
            </a:r>
            <a:r>
              <a:rPr lang="de-DE" sz="2000" b="1" cap="all" dirty="0" smtClean="0">
                <a:solidFill>
                  <a:srgbClr val="FFFFFF"/>
                </a:solidFill>
                <a:effectLst>
                  <a:outerShdw blurRad="38100" dist="38100" dir="2700000" algn="tl">
                    <a:srgbClr val="000000">
                      <a:alpha val="43137"/>
                    </a:srgbClr>
                  </a:outerShdw>
                </a:effectLst>
                <a:latin typeface="Century" pitchFamily="18" charset="0"/>
              </a:rPr>
              <a:t> </a:t>
            </a:r>
            <a:endParaRPr lang="de-DE" sz="2000" b="1" u="none" strike="noStrike" kern="1200" cap="all" spc="0" dirty="0">
              <a:solidFill>
                <a:srgbClr val="FFFFFF"/>
              </a:solidFill>
              <a:effectLst>
                <a:outerShdw blurRad="38100" dist="38100" dir="2700000" algn="tl">
                  <a:srgbClr val="000000">
                    <a:alpha val="43137"/>
                  </a:srgbClr>
                </a:outerShdw>
              </a:effectLst>
              <a:uFillTx/>
              <a:latin typeface="Century" pitchFamily="18" charset="0"/>
            </a:endParaRPr>
          </a:p>
        </p:txBody>
      </p:sp>
      <p:cxnSp>
        <p:nvCxnSpPr>
          <p:cNvPr id="4" name="Gerade Verbindung 8"/>
          <p:cNvCxnSpPr/>
          <p:nvPr/>
        </p:nvCxnSpPr>
        <p:spPr>
          <a:xfrm>
            <a:off x="0" y="6309323"/>
            <a:ext cx="9144000" cy="0"/>
          </a:xfrm>
          <a:prstGeom prst="straightConnector1">
            <a:avLst/>
          </a:prstGeom>
          <a:noFill/>
          <a:ln w="9528">
            <a:solidFill>
              <a:srgbClr val="A6A6A6"/>
            </a:solidFill>
            <a:prstDash val="solid"/>
          </a:ln>
        </p:spPr>
      </p:cxnSp>
      <p:sp>
        <p:nvSpPr>
          <p:cNvPr id="5" name="Textfeld 10"/>
          <p:cNvSpPr txBox="1"/>
          <p:nvPr/>
        </p:nvSpPr>
        <p:spPr>
          <a:xfrm>
            <a:off x="6804251" y="6453332"/>
            <a:ext cx="2088233" cy="246220"/>
          </a:xfrm>
          <a:prstGeom prst="rect">
            <a:avLst/>
          </a:prstGeom>
          <a:noFill/>
          <a:ln>
            <a:noFill/>
          </a:ln>
        </p:spPr>
        <p:txBody>
          <a:bodyPr vert="horz" wrap="square" lIns="91440" tIns="45720" rIns="91440" bIns="45720" anchor="t" anchorCtr="0" compatLnSpc="1">
            <a:sp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de-DE" sz="1000" b="0" i="0" u="none" strike="noStrike" kern="1200" cap="none" spc="0" baseline="0" dirty="0" err="1">
                <a:solidFill>
                  <a:srgbClr val="7F7F7F"/>
                </a:solidFill>
                <a:uFillTx/>
                <a:latin typeface="Georgia" pitchFamily="18"/>
              </a:rPr>
              <a:t>Let‘s</a:t>
            </a:r>
            <a:r>
              <a:rPr lang="de-DE" sz="1000" b="0" i="0" u="none" strike="noStrike" kern="1200" cap="none" spc="0" baseline="0" dirty="0">
                <a:solidFill>
                  <a:srgbClr val="7F7F7F"/>
                </a:solidFill>
                <a:uFillTx/>
                <a:latin typeface="Georgia" pitchFamily="18"/>
              </a:rPr>
              <a:t> </a:t>
            </a:r>
            <a:r>
              <a:rPr lang="de-DE" sz="1000" b="0" i="0" u="none" strike="noStrike" kern="1200" cap="none" spc="0" baseline="0" dirty="0" err="1" smtClean="0">
                <a:solidFill>
                  <a:srgbClr val="7F7F7F"/>
                </a:solidFill>
                <a:uFillTx/>
                <a:latin typeface="Georgia" pitchFamily="18"/>
              </a:rPr>
              <a:t>Explore</a:t>
            </a:r>
            <a:r>
              <a:rPr lang="de-DE" sz="1000" b="0" i="0" u="none" strike="noStrike" kern="1200" cap="none" spc="0" baseline="0" dirty="0" smtClean="0">
                <a:solidFill>
                  <a:srgbClr val="7F7F7F"/>
                </a:solidFill>
                <a:uFillTx/>
                <a:latin typeface="Georgia" pitchFamily="18"/>
              </a:rPr>
              <a:t> </a:t>
            </a:r>
            <a:r>
              <a:rPr lang="de-DE" sz="1000" b="0" i="0" u="none" strike="noStrike" kern="1200" cap="none" spc="0" baseline="0" dirty="0">
                <a:solidFill>
                  <a:srgbClr val="7F7F7F"/>
                </a:solidFill>
                <a:uFillTx/>
                <a:latin typeface="Georgia" pitchFamily="18"/>
              </a:rPr>
              <a:t>Modern Germany</a:t>
            </a:r>
            <a:endParaRPr lang="de-DE" sz="1000" b="0" i="0" u="none" strike="noStrike" kern="1200" cap="none" spc="0" baseline="0" dirty="0">
              <a:solidFill>
                <a:srgbClr val="7F7F7F"/>
              </a:solidFill>
              <a:uFillTx/>
              <a:latin typeface="Calibri"/>
            </a:endParaRPr>
          </a:p>
        </p:txBody>
      </p:sp>
      <p:sp>
        <p:nvSpPr>
          <p:cNvPr id="25" name="Ellipse 24"/>
          <p:cNvSpPr/>
          <p:nvPr/>
        </p:nvSpPr>
        <p:spPr>
          <a:xfrm>
            <a:off x="7939144" y="158160"/>
            <a:ext cx="1080000" cy="1080000"/>
          </a:xfrm>
          <a:prstGeom prst="ellipse">
            <a:avLst/>
          </a:prstGeom>
          <a:solidFill>
            <a:srgbClr val="9D25B1"/>
          </a:solidFill>
          <a:ln w="1270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bg1"/>
                </a:solidFill>
                <a:latin typeface="Century" pitchFamily="18" charset="0"/>
              </a:rPr>
              <a:t>2.4</a:t>
            </a:r>
            <a:endParaRPr lang="de-DE" b="1" dirty="0">
              <a:solidFill>
                <a:schemeClr val="bg1"/>
              </a:solidFill>
              <a:latin typeface="Century" pitchFamily="18" charset="0"/>
            </a:endParaRPr>
          </a:p>
        </p:txBody>
      </p:sp>
      <p:sp>
        <p:nvSpPr>
          <p:cNvPr id="6" name="Abgerundetes Rechteck 5"/>
          <p:cNvSpPr/>
          <p:nvPr/>
        </p:nvSpPr>
        <p:spPr>
          <a:xfrm>
            <a:off x="251525" y="4939435"/>
            <a:ext cx="8640960" cy="1296147"/>
          </a:xfrm>
          <a:prstGeom prst="roundRect">
            <a:avLst/>
          </a:prstGeom>
          <a:solidFill>
            <a:srgbClr val="9D25B1"/>
          </a:solidFill>
          <a:ln w="63500">
            <a:solidFill>
              <a:srgbClr val="FFFF00"/>
            </a:solidFill>
          </a:ln>
          <a:effectLst>
            <a:glow rad="2286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soft" dir="t">
                <a:rot lat="0" lon="0" rev="10800000"/>
              </a:lightRig>
            </a:scene3d>
            <a:sp3d>
              <a:bevelT w="27940" h="12700"/>
              <a:contourClr>
                <a:srgbClr val="DDDDDD"/>
              </a:contourClr>
            </a:sp3d>
          </a:bodyPr>
          <a:lstStyle/>
          <a:p>
            <a:r>
              <a:rPr lang="en-US" b="1" spc="150" dirty="0">
                <a:ln w="11430"/>
                <a:solidFill>
                  <a:srgbClr val="F8F8F8"/>
                </a:solidFill>
                <a:effectLst>
                  <a:outerShdw blurRad="25400" algn="tl" rotWithShape="0">
                    <a:srgbClr val="000000">
                      <a:alpha val="43000"/>
                    </a:srgbClr>
                  </a:outerShdw>
                </a:effectLst>
                <a:latin typeface="Century" pitchFamily="18" charset="0"/>
              </a:rPr>
              <a:t>Does your helmet rock back more than two fingers above the eyebrows? If so, unbuckle, shorten the front strap by moving the slider forward.  Buckle, retighten the chin strap, and test again.</a:t>
            </a:r>
            <a:endParaRPr lang="de-DE" b="1" spc="150" dirty="0">
              <a:ln w="11430"/>
              <a:solidFill>
                <a:srgbClr val="F8F8F8"/>
              </a:solidFill>
              <a:effectLst>
                <a:outerShdw blurRad="25400" algn="tl" rotWithShape="0">
                  <a:srgbClr val="000000">
                    <a:alpha val="43000"/>
                  </a:srgbClr>
                </a:outerShdw>
              </a:effectLst>
              <a:latin typeface="Century" pitchFamily="18" charset="0"/>
            </a:endParaRPr>
          </a:p>
        </p:txBody>
      </p:sp>
      <p:sp>
        <p:nvSpPr>
          <p:cNvPr id="8" name="Rechteck 7"/>
          <p:cNvSpPr/>
          <p:nvPr/>
        </p:nvSpPr>
        <p:spPr>
          <a:xfrm>
            <a:off x="5676074" y="3301173"/>
            <a:ext cx="2862064" cy="1200329"/>
          </a:xfrm>
          <a:prstGeom prst="rect">
            <a:avLst/>
          </a:prstGeom>
          <a:solidFill>
            <a:srgbClr val="9D25B1"/>
          </a:solidFill>
          <a:ln w="63500">
            <a:solidFill>
              <a:srgbClr val="FFFF00"/>
            </a:solidFill>
          </a:ln>
          <a:effectLst>
            <a:glow rad="2286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soft" dir="t">
                <a:rot lat="0" lon="0" rev="10800000"/>
              </a:lightRig>
            </a:scene3d>
            <a:sp3d>
              <a:bevelT w="27940" h="12700"/>
              <a:contourClr>
                <a:srgbClr val="DDDDDD"/>
              </a:contourClr>
            </a:sp3d>
          </a:bodyPr>
          <a:lstStyle/>
          <a:p>
            <a:pPr algn="ctr"/>
            <a:r>
              <a:rPr lang="en-US" sz="2400" b="1" spc="150" dirty="0" smtClean="0">
                <a:ln w="11430"/>
                <a:solidFill>
                  <a:srgbClr val="F8F8F8"/>
                </a:solidFill>
                <a:effectLst>
                  <a:outerShdw blurRad="25400" algn="tl" rotWithShape="0">
                    <a:srgbClr val="000000">
                      <a:alpha val="43000"/>
                    </a:srgbClr>
                  </a:outerShdw>
                </a:effectLst>
                <a:latin typeface="Century" pitchFamily="18" charset="0"/>
              </a:rPr>
              <a:t>Final </a:t>
            </a:r>
          </a:p>
          <a:p>
            <a:pPr algn="ctr"/>
            <a:r>
              <a:rPr lang="en-US" sz="2400" b="1" spc="150" dirty="0" smtClean="0">
                <a:ln w="11430"/>
                <a:solidFill>
                  <a:srgbClr val="F8F8F8"/>
                </a:solidFill>
                <a:effectLst>
                  <a:outerShdw blurRad="25400" algn="tl" rotWithShape="0">
                    <a:srgbClr val="000000">
                      <a:alpha val="43000"/>
                    </a:srgbClr>
                  </a:outerShdw>
                </a:effectLst>
                <a:latin typeface="Century" pitchFamily="18" charset="0"/>
              </a:rPr>
              <a:t>Fitting</a:t>
            </a:r>
            <a:endParaRPr lang="en-US" sz="2400" b="1" spc="150" dirty="0">
              <a:ln w="11430"/>
              <a:solidFill>
                <a:srgbClr val="F8F8F8"/>
              </a:solidFill>
              <a:effectLst>
                <a:outerShdw blurRad="25400" algn="tl" rotWithShape="0">
                  <a:srgbClr val="000000">
                    <a:alpha val="43000"/>
                  </a:srgbClr>
                </a:outerShdw>
              </a:effectLst>
              <a:latin typeface="Century" pitchFamily="18" charset="0"/>
            </a:endParaRPr>
          </a:p>
        </p:txBody>
      </p:sp>
      <p:pic>
        <p:nvPicPr>
          <p:cNvPr id="9" name="Picture 3" descr="C:\Users\Corina\Documents\Work\Goethe\01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5400000">
            <a:off x="2970464" y="2064245"/>
            <a:ext cx="3123323" cy="2342492"/>
          </a:xfrm>
          <a:prstGeom prst="rect">
            <a:avLst/>
          </a:prstGeom>
          <a:ln w="254000">
            <a:solidFill>
              <a:srgbClr val="FFFF00"/>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5592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bgerundetes Rechteck 3"/>
          <p:cNvSpPr/>
          <p:nvPr/>
        </p:nvSpPr>
        <p:spPr>
          <a:xfrm>
            <a:off x="251524" y="188640"/>
            <a:ext cx="8640961" cy="1008107"/>
          </a:xfrm>
          <a:custGeom>
            <a:avLst>
              <a:gd name="f10" fmla="val 3600"/>
            </a:avLst>
            <a:gdLst>
              <a:gd name="f1" fmla="val 10800000"/>
              <a:gd name="f2" fmla="val 5400000"/>
              <a:gd name="f3" fmla="val 16200000"/>
              <a:gd name="f4" fmla="val w"/>
              <a:gd name="f5" fmla="val h"/>
              <a:gd name="f6" fmla="val ss"/>
              <a:gd name="f7" fmla="val 0"/>
              <a:gd name="f8" fmla="*/ 5419351 1 1725033"/>
              <a:gd name="f9" fmla="val 45"/>
              <a:gd name="f10" fmla="val 3600"/>
              <a:gd name="f11" fmla="abs f4"/>
              <a:gd name="f12" fmla="abs f5"/>
              <a:gd name="f13" fmla="abs f6"/>
              <a:gd name="f14" fmla="*/ f8 1 180"/>
              <a:gd name="f15" fmla="val f10"/>
              <a:gd name="f16" fmla="+- 0 0 f2"/>
              <a:gd name="f17" fmla="?: f11 f4 1"/>
              <a:gd name="f18" fmla="?: f12 f5 1"/>
              <a:gd name="f19" fmla="?: f13 f6 1"/>
              <a:gd name="f20" fmla="*/ f9 f14 1"/>
              <a:gd name="f21" fmla="+- f7 f15 0"/>
              <a:gd name="f22" fmla="*/ f17 1 21600"/>
              <a:gd name="f23" fmla="*/ f18 1 21600"/>
              <a:gd name="f24" fmla="*/ 21600 f17 1"/>
              <a:gd name="f25" fmla="*/ 21600 f18 1"/>
              <a:gd name="f26" fmla="+- 0 0 f20"/>
              <a:gd name="f27" fmla="+- f7 0 f21"/>
              <a:gd name="f28" fmla="+- f21 0 f7"/>
              <a:gd name="f29" fmla="min f23 f22"/>
              <a:gd name="f30" fmla="*/ f24 1 f19"/>
              <a:gd name="f31" fmla="*/ f25 1 f19"/>
              <a:gd name="f32" fmla="*/ f26 f1 1"/>
              <a:gd name="f33" fmla="abs f27"/>
              <a:gd name="f34" fmla="abs f28"/>
              <a:gd name="f35" fmla="?: f27 f16 f2"/>
              <a:gd name="f36" fmla="?: f27 f2 f16"/>
              <a:gd name="f37" fmla="?: f27 f3 f2"/>
              <a:gd name="f38" fmla="?: f27 f2 f3"/>
              <a:gd name="f39" fmla="?: f28 f16 f2"/>
              <a:gd name="f40" fmla="?: f28 f2 f16"/>
              <a:gd name="f41" fmla="?: f27 0 f1"/>
              <a:gd name="f42" fmla="?: f27 f1 0"/>
              <a:gd name="f43" fmla="val f30"/>
              <a:gd name="f44" fmla="val f31"/>
              <a:gd name="f45" fmla="*/ f32 1 f8"/>
              <a:gd name="f46" fmla="?: f27 f38 f37"/>
              <a:gd name="f47" fmla="?: f27 f37 f38"/>
              <a:gd name="f48" fmla="?: f28 f36 f35"/>
              <a:gd name="f49" fmla="*/ f21 f29 1"/>
              <a:gd name="f50" fmla="*/ f7 f29 1"/>
              <a:gd name="f51" fmla="*/ f33 f29 1"/>
              <a:gd name="f52" fmla="*/ f34 f29 1"/>
              <a:gd name="f53" fmla="+- f44 0 f15"/>
              <a:gd name="f54" fmla="+- f43 0 f15"/>
              <a:gd name="f55" fmla="+- f45 0 f2"/>
              <a:gd name="f56" fmla="?: f28 f47 f46"/>
              <a:gd name="f57" fmla="*/ f44 f29 1"/>
              <a:gd name="f58" fmla="*/ f43 f29 1"/>
              <a:gd name="f59" fmla="+- f55 f2 0"/>
              <a:gd name="f60" fmla="+- f44 0 f53"/>
              <a:gd name="f61" fmla="+- f43 0 f54"/>
              <a:gd name="f62" fmla="+- f53 0 f44"/>
              <a:gd name="f63" fmla="+- f54 0 f43"/>
              <a:gd name="f64" fmla="*/ f53 f29 1"/>
              <a:gd name="f65" fmla="*/ f54 f29 1"/>
              <a:gd name="f66" fmla="*/ f59 f8 1"/>
              <a:gd name="f67" fmla="abs f60"/>
              <a:gd name="f68" fmla="?: f60 0 f1"/>
              <a:gd name="f69" fmla="?: f60 f1 0"/>
              <a:gd name="f70" fmla="?: f60 f39 f40"/>
              <a:gd name="f71" fmla="abs f61"/>
              <a:gd name="f72" fmla="abs f62"/>
              <a:gd name="f73" fmla="?: f61 f16 f2"/>
              <a:gd name="f74" fmla="?: f61 f2 f16"/>
              <a:gd name="f75" fmla="?: f61 f3 f2"/>
              <a:gd name="f76" fmla="?: f61 f2 f3"/>
              <a:gd name="f77" fmla="abs f63"/>
              <a:gd name="f78" fmla="?: f63 f16 f2"/>
              <a:gd name="f79" fmla="?: f63 f2 f16"/>
              <a:gd name="f80" fmla="?: f63 f42 f41"/>
              <a:gd name="f81" fmla="?: f63 f41 f42"/>
              <a:gd name="f82" fmla="*/ f66 1 f1"/>
              <a:gd name="f83" fmla="?: f28 f69 f68"/>
              <a:gd name="f84" fmla="?: f28 f68 f69"/>
              <a:gd name="f85" fmla="?: f61 f76 f75"/>
              <a:gd name="f86" fmla="?: f61 f75 f76"/>
              <a:gd name="f87" fmla="?: f62 f74 f73"/>
              <a:gd name="f88" fmla="?: f27 f80 f81"/>
              <a:gd name="f89" fmla="?: f27 f78 f79"/>
              <a:gd name="f90" fmla="*/ f67 f29 1"/>
              <a:gd name="f91" fmla="*/ f71 f29 1"/>
              <a:gd name="f92" fmla="*/ f72 f29 1"/>
              <a:gd name="f93" fmla="*/ f77 f29 1"/>
              <a:gd name="f94" fmla="+- 0 0 f82"/>
              <a:gd name="f95" fmla="?: f60 f83 f84"/>
              <a:gd name="f96" fmla="?: f62 f86 f85"/>
              <a:gd name="f97" fmla="+- 0 0 f94"/>
              <a:gd name="f98" fmla="*/ f97 f1 1"/>
              <a:gd name="f99" fmla="*/ f98 1 f8"/>
              <a:gd name="f100" fmla="+- f99 0 f2"/>
              <a:gd name="f101" fmla="cos 1 f100"/>
              <a:gd name="f102" fmla="+- 0 0 f101"/>
              <a:gd name="f103" fmla="+- 0 0 f102"/>
              <a:gd name="f104" fmla="val f103"/>
              <a:gd name="f105" fmla="+- 0 0 f104"/>
              <a:gd name="f106" fmla="*/ f15 f105 1"/>
              <a:gd name="f107" fmla="*/ f106 3163 1"/>
              <a:gd name="f108" fmla="*/ f107 1 7636"/>
              <a:gd name="f109" fmla="+- f7 f108 0"/>
              <a:gd name="f110" fmla="+- f43 0 f108"/>
              <a:gd name="f111" fmla="+- f44 0 f108"/>
              <a:gd name="f112" fmla="*/ f109 f29 1"/>
              <a:gd name="f113" fmla="*/ f110 f29 1"/>
              <a:gd name="f114" fmla="*/ f111 f29 1"/>
            </a:gdLst>
            <a:ahLst/>
            <a:cxnLst>
              <a:cxn ang="3cd4">
                <a:pos x="hc" y="t"/>
              </a:cxn>
              <a:cxn ang="0">
                <a:pos x="r" y="vc"/>
              </a:cxn>
              <a:cxn ang="cd4">
                <a:pos x="hc" y="b"/>
              </a:cxn>
              <a:cxn ang="cd2">
                <a:pos x="l" y="vc"/>
              </a:cxn>
            </a:cxnLst>
            <a:rect l="f112" t="f112" r="f113" b="f114"/>
            <a:pathLst>
              <a:path>
                <a:moveTo>
                  <a:pt x="f49" y="f50"/>
                </a:moveTo>
                <a:arcTo wR="f51" hR="f52" stAng="f56" swAng="f48"/>
                <a:lnTo>
                  <a:pt x="f50" y="f64"/>
                </a:lnTo>
                <a:arcTo wR="f52" hR="f90" stAng="f95" swAng="f70"/>
                <a:lnTo>
                  <a:pt x="f65" y="f57"/>
                </a:lnTo>
                <a:arcTo wR="f91" hR="f92" stAng="f96" swAng="f87"/>
                <a:lnTo>
                  <a:pt x="f58" y="f49"/>
                </a:lnTo>
                <a:arcTo wR="f93" hR="f51" stAng="f88" swAng="f89"/>
                <a:close/>
              </a:path>
            </a:pathLst>
          </a:custGeom>
          <a:solidFill>
            <a:srgbClr val="9D25B1"/>
          </a:solidFill>
          <a:ln>
            <a:noFill/>
            <a:prstDash val="solid"/>
          </a:ln>
        </p:spPr>
        <p:txBody>
          <a:bodyPr vert="horz" wrap="square" lIns="91440" tIns="45720" rIns="91440" bIns="45720" anchor="ctr" anchorCtr="0" compatLnSpc="1"/>
          <a:lstStyle/>
          <a:p>
            <a:pPr lvl="0">
              <a:defRPr sz="1800" b="0" i="0" u="none" strike="noStrike" kern="0" cap="none" spc="0" baseline="0">
                <a:solidFill>
                  <a:srgbClr val="000000"/>
                </a:solidFill>
                <a:uFillTx/>
              </a:defRPr>
            </a:pPr>
            <a:r>
              <a:rPr lang="de-DE" sz="2400" b="1" cap="all" dirty="0" err="1">
                <a:solidFill>
                  <a:srgbClr val="FFFFFF"/>
                </a:solidFill>
                <a:effectLst>
                  <a:outerShdw blurRad="38100" dist="38100" dir="2700000" algn="tl">
                    <a:srgbClr val="000000">
                      <a:alpha val="43137"/>
                    </a:srgbClr>
                  </a:outerShdw>
                </a:effectLst>
                <a:latin typeface="Century" pitchFamily="18" charset="0"/>
              </a:rPr>
              <a:t>Bicycle</a:t>
            </a:r>
            <a:r>
              <a:rPr lang="de-DE" sz="2400" b="1" cap="all" dirty="0">
                <a:solidFill>
                  <a:srgbClr val="FFFFFF"/>
                </a:solidFill>
                <a:effectLst>
                  <a:outerShdw blurRad="38100" dist="38100" dir="2700000" algn="tl">
                    <a:srgbClr val="000000">
                      <a:alpha val="43137"/>
                    </a:srgbClr>
                  </a:outerShdw>
                </a:effectLst>
                <a:latin typeface="Century" pitchFamily="18" charset="0"/>
              </a:rPr>
              <a:t> </a:t>
            </a:r>
            <a:r>
              <a:rPr lang="de-DE" sz="2400" b="1" cap="all" dirty="0" err="1">
                <a:solidFill>
                  <a:srgbClr val="FFFFFF"/>
                </a:solidFill>
                <a:effectLst>
                  <a:outerShdw blurRad="38100" dist="38100" dir="2700000" algn="tl">
                    <a:srgbClr val="000000">
                      <a:alpha val="43137"/>
                    </a:srgbClr>
                  </a:outerShdw>
                </a:effectLst>
                <a:latin typeface="Century" pitchFamily="18" charset="0"/>
              </a:rPr>
              <a:t>Safety</a:t>
            </a:r>
            <a:r>
              <a:rPr lang="de-DE" sz="2400" b="1" cap="all" dirty="0">
                <a:solidFill>
                  <a:srgbClr val="FFFFFF"/>
                </a:solidFill>
                <a:effectLst>
                  <a:outerShdw blurRad="38100" dist="38100" dir="2700000" algn="tl">
                    <a:srgbClr val="000000">
                      <a:alpha val="43137"/>
                    </a:srgbClr>
                  </a:outerShdw>
                </a:effectLst>
                <a:latin typeface="Century" pitchFamily="18" charset="0"/>
              </a:rPr>
              <a:t> </a:t>
            </a:r>
            <a:r>
              <a:rPr lang="de-DE" sz="2400" b="1" cap="all" dirty="0" smtClean="0">
                <a:solidFill>
                  <a:srgbClr val="FFFFFF"/>
                </a:solidFill>
                <a:effectLst>
                  <a:outerShdw blurRad="38100" dist="38100" dir="2700000" algn="tl">
                    <a:srgbClr val="000000">
                      <a:alpha val="43137"/>
                    </a:srgbClr>
                  </a:outerShdw>
                </a:effectLst>
                <a:latin typeface="Century" pitchFamily="18" charset="0"/>
              </a:rPr>
              <a:t>Rules</a:t>
            </a:r>
          </a:p>
          <a:p>
            <a:pPr lvl="0">
              <a:defRPr sz="1800" b="0" i="0" u="none" strike="noStrike" kern="0" cap="none" spc="0" baseline="0">
                <a:solidFill>
                  <a:srgbClr val="000000"/>
                </a:solidFill>
                <a:uFillTx/>
              </a:defRPr>
            </a:pPr>
            <a:r>
              <a:rPr lang="en-US" sz="2000" b="1" cap="all" dirty="0">
                <a:solidFill>
                  <a:srgbClr val="FFFFFF"/>
                </a:solidFill>
                <a:effectLst>
                  <a:outerShdw blurRad="38100" dist="38100" dir="2700000" algn="tl">
                    <a:srgbClr val="000000">
                      <a:alpha val="43137"/>
                    </a:srgbClr>
                  </a:outerShdw>
                </a:effectLst>
                <a:latin typeface="Century" pitchFamily="18" charset="0"/>
              </a:rPr>
              <a:t>#1 Always wear a helmet </a:t>
            </a:r>
            <a:r>
              <a:rPr lang="en-US" sz="2000" b="1" cap="all" dirty="0" smtClean="0">
                <a:solidFill>
                  <a:srgbClr val="FFFFFF"/>
                </a:solidFill>
                <a:effectLst>
                  <a:outerShdw blurRad="38100" dist="38100" dir="2700000" algn="tl">
                    <a:srgbClr val="000000">
                      <a:alpha val="43137"/>
                    </a:srgbClr>
                  </a:outerShdw>
                </a:effectLst>
                <a:latin typeface="Century" pitchFamily="18" charset="0"/>
              </a:rPr>
              <a:t> that </a:t>
            </a:r>
            <a:r>
              <a:rPr lang="en-US" sz="2000" b="1" cap="all" dirty="0">
                <a:solidFill>
                  <a:srgbClr val="FFFFFF"/>
                </a:solidFill>
                <a:effectLst>
                  <a:outerShdw blurRad="38100" dist="38100" dir="2700000" algn="tl">
                    <a:srgbClr val="000000">
                      <a:alpha val="43137"/>
                    </a:srgbClr>
                  </a:outerShdw>
                </a:effectLst>
                <a:latin typeface="Century" pitchFamily="18" charset="0"/>
              </a:rPr>
              <a:t>fits properly! </a:t>
            </a:r>
            <a:r>
              <a:rPr lang="de-DE" sz="2000" b="1" cap="all" dirty="0" smtClean="0">
                <a:solidFill>
                  <a:srgbClr val="FFFFFF"/>
                </a:solidFill>
                <a:effectLst>
                  <a:outerShdw blurRad="38100" dist="38100" dir="2700000" algn="tl">
                    <a:srgbClr val="000000">
                      <a:alpha val="43137"/>
                    </a:srgbClr>
                  </a:outerShdw>
                </a:effectLst>
                <a:latin typeface="Century" pitchFamily="18" charset="0"/>
              </a:rPr>
              <a:t> </a:t>
            </a:r>
            <a:endParaRPr lang="de-DE" sz="2000" b="1" u="none" strike="noStrike" kern="1200" cap="all" spc="0" dirty="0">
              <a:solidFill>
                <a:srgbClr val="FFFFFF"/>
              </a:solidFill>
              <a:effectLst>
                <a:outerShdw blurRad="38100" dist="38100" dir="2700000" algn="tl">
                  <a:srgbClr val="000000">
                    <a:alpha val="43137"/>
                  </a:srgbClr>
                </a:outerShdw>
              </a:effectLst>
              <a:uFillTx/>
              <a:latin typeface="Century" pitchFamily="18" charset="0"/>
            </a:endParaRPr>
          </a:p>
        </p:txBody>
      </p:sp>
      <p:cxnSp>
        <p:nvCxnSpPr>
          <p:cNvPr id="4" name="Gerade Verbindung 8"/>
          <p:cNvCxnSpPr/>
          <p:nvPr/>
        </p:nvCxnSpPr>
        <p:spPr>
          <a:xfrm>
            <a:off x="0" y="6309323"/>
            <a:ext cx="9144000" cy="0"/>
          </a:xfrm>
          <a:prstGeom prst="straightConnector1">
            <a:avLst/>
          </a:prstGeom>
          <a:noFill/>
          <a:ln w="9528">
            <a:solidFill>
              <a:srgbClr val="A6A6A6"/>
            </a:solidFill>
            <a:prstDash val="solid"/>
          </a:ln>
        </p:spPr>
      </p:cxnSp>
      <p:sp>
        <p:nvSpPr>
          <p:cNvPr id="5" name="Textfeld 10"/>
          <p:cNvSpPr txBox="1"/>
          <p:nvPr/>
        </p:nvSpPr>
        <p:spPr>
          <a:xfrm>
            <a:off x="6804251" y="6453332"/>
            <a:ext cx="2088233" cy="246220"/>
          </a:xfrm>
          <a:prstGeom prst="rect">
            <a:avLst/>
          </a:prstGeom>
          <a:noFill/>
          <a:ln>
            <a:noFill/>
          </a:ln>
        </p:spPr>
        <p:txBody>
          <a:bodyPr vert="horz" wrap="square" lIns="91440" tIns="45720" rIns="91440" bIns="45720" anchor="t" anchorCtr="0" compatLnSpc="1">
            <a:sp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de-DE" sz="1000" b="0" i="0" u="none" strike="noStrike" kern="1200" cap="none" spc="0" baseline="0" dirty="0" err="1">
                <a:solidFill>
                  <a:srgbClr val="7F7F7F"/>
                </a:solidFill>
                <a:uFillTx/>
                <a:latin typeface="Georgia" pitchFamily="18"/>
              </a:rPr>
              <a:t>Let‘s</a:t>
            </a:r>
            <a:r>
              <a:rPr lang="de-DE" sz="1000" b="0" i="0" u="none" strike="noStrike" kern="1200" cap="none" spc="0" baseline="0" dirty="0">
                <a:solidFill>
                  <a:srgbClr val="7F7F7F"/>
                </a:solidFill>
                <a:uFillTx/>
                <a:latin typeface="Georgia" pitchFamily="18"/>
              </a:rPr>
              <a:t> </a:t>
            </a:r>
            <a:r>
              <a:rPr lang="de-DE" sz="1000" b="0" i="0" u="none" strike="noStrike" kern="1200" cap="none" spc="0" baseline="0" dirty="0" err="1" smtClean="0">
                <a:solidFill>
                  <a:srgbClr val="7F7F7F"/>
                </a:solidFill>
                <a:uFillTx/>
                <a:latin typeface="Georgia" pitchFamily="18"/>
              </a:rPr>
              <a:t>Explore</a:t>
            </a:r>
            <a:r>
              <a:rPr lang="de-DE" sz="1000" b="0" i="0" u="none" strike="noStrike" kern="1200" cap="none" spc="0" baseline="0" dirty="0" smtClean="0">
                <a:solidFill>
                  <a:srgbClr val="7F7F7F"/>
                </a:solidFill>
                <a:uFillTx/>
                <a:latin typeface="Georgia" pitchFamily="18"/>
              </a:rPr>
              <a:t> </a:t>
            </a:r>
            <a:r>
              <a:rPr lang="de-DE" sz="1000" b="0" i="0" u="none" strike="noStrike" kern="1200" cap="none" spc="0" baseline="0" dirty="0">
                <a:solidFill>
                  <a:srgbClr val="7F7F7F"/>
                </a:solidFill>
                <a:uFillTx/>
                <a:latin typeface="Georgia" pitchFamily="18"/>
              </a:rPr>
              <a:t>Modern Germany</a:t>
            </a:r>
            <a:endParaRPr lang="de-DE" sz="1000" b="0" i="0" u="none" strike="noStrike" kern="1200" cap="none" spc="0" baseline="0" dirty="0">
              <a:solidFill>
                <a:srgbClr val="7F7F7F"/>
              </a:solidFill>
              <a:uFillTx/>
              <a:latin typeface="Calibri"/>
            </a:endParaRPr>
          </a:p>
        </p:txBody>
      </p:sp>
      <p:sp>
        <p:nvSpPr>
          <p:cNvPr id="25" name="Ellipse 24"/>
          <p:cNvSpPr/>
          <p:nvPr/>
        </p:nvSpPr>
        <p:spPr>
          <a:xfrm>
            <a:off x="7939144" y="158160"/>
            <a:ext cx="1080000" cy="1080000"/>
          </a:xfrm>
          <a:prstGeom prst="ellipse">
            <a:avLst/>
          </a:prstGeom>
          <a:solidFill>
            <a:srgbClr val="9D25B1"/>
          </a:solidFill>
          <a:ln w="1270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bg1"/>
                </a:solidFill>
                <a:latin typeface="Century" pitchFamily="18" charset="0"/>
              </a:rPr>
              <a:t>2.4</a:t>
            </a:r>
            <a:endParaRPr lang="de-DE" b="1" dirty="0">
              <a:solidFill>
                <a:schemeClr val="bg1"/>
              </a:solidFill>
              <a:latin typeface="Century" pitchFamily="18" charset="0"/>
            </a:endParaRPr>
          </a:p>
        </p:txBody>
      </p:sp>
      <p:sp>
        <p:nvSpPr>
          <p:cNvPr id="6" name="Abgerundetes Rechteck 5"/>
          <p:cNvSpPr/>
          <p:nvPr/>
        </p:nvSpPr>
        <p:spPr>
          <a:xfrm>
            <a:off x="251525" y="4797152"/>
            <a:ext cx="8640960" cy="1311920"/>
          </a:xfrm>
          <a:prstGeom prst="roundRect">
            <a:avLst/>
          </a:prstGeom>
          <a:solidFill>
            <a:srgbClr val="9D25B1"/>
          </a:solidFill>
          <a:ln w="63500">
            <a:solidFill>
              <a:srgbClr val="FFFF00"/>
            </a:solidFill>
          </a:ln>
          <a:effectLst>
            <a:glow rad="2286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soft" dir="t">
                <a:rot lat="0" lon="0" rev="10800000"/>
              </a:lightRig>
            </a:scene3d>
            <a:sp3d>
              <a:bevelT w="27940" h="12700"/>
              <a:contourClr>
                <a:srgbClr val="DDDDDD"/>
              </a:contourClr>
            </a:sp3d>
          </a:bodyPr>
          <a:lstStyle/>
          <a:p>
            <a:r>
              <a:rPr lang="en-US" b="1" spc="150" dirty="0">
                <a:ln w="11430"/>
                <a:solidFill>
                  <a:srgbClr val="F8F8F8"/>
                </a:solidFill>
                <a:effectLst>
                  <a:outerShdw blurRad="25400" algn="tl" rotWithShape="0">
                    <a:srgbClr val="000000">
                      <a:alpha val="43000"/>
                    </a:srgbClr>
                  </a:outerShdw>
                </a:effectLst>
                <a:latin typeface="Century" pitchFamily="18" charset="0"/>
              </a:rPr>
              <a:t>Does your helmet rock forward into your eyes? If so, unbuckle, tighten the back strap by moving the slider back toward the ear. Buckle, retighten the chin strap, and test again.</a:t>
            </a:r>
            <a:endParaRPr lang="de-DE" b="1" spc="150" dirty="0">
              <a:ln w="11430"/>
              <a:solidFill>
                <a:srgbClr val="F8F8F8"/>
              </a:solidFill>
              <a:effectLst>
                <a:outerShdw blurRad="25400" algn="tl" rotWithShape="0">
                  <a:srgbClr val="000000">
                    <a:alpha val="43000"/>
                  </a:srgbClr>
                </a:outerShdw>
              </a:effectLst>
              <a:latin typeface="Century" pitchFamily="18" charset="0"/>
            </a:endParaRPr>
          </a:p>
        </p:txBody>
      </p:sp>
      <p:sp>
        <p:nvSpPr>
          <p:cNvPr id="8" name="Rechteck 7"/>
          <p:cNvSpPr/>
          <p:nvPr/>
        </p:nvSpPr>
        <p:spPr>
          <a:xfrm>
            <a:off x="6861628" y="2262341"/>
            <a:ext cx="1431032" cy="2152622"/>
          </a:xfrm>
          <a:prstGeom prst="rect">
            <a:avLst/>
          </a:prstGeom>
          <a:solidFill>
            <a:srgbClr val="9D25B1"/>
          </a:solidFill>
          <a:ln w="63500">
            <a:solidFill>
              <a:srgbClr val="FFFF00"/>
            </a:solidFill>
          </a:ln>
          <a:effectLst>
            <a:glow rad="2286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soft" dir="t">
                <a:rot lat="0" lon="0" rev="10800000"/>
              </a:lightRig>
            </a:scene3d>
            <a:sp3d>
              <a:bevelT w="27940" h="12700"/>
              <a:contourClr>
                <a:srgbClr val="DDDDDD"/>
              </a:contourClr>
            </a:sp3d>
          </a:bodyPr>
          <a:lstStyle/>
          <a:p>
            <a:pPr algn="ctr"/>
            <a:r>
              <a:rPr lang="en-US" sz="2400" b="1" spc="150" dirty="0" smtClean="0">
                <a:ln w="11430"/>
                <a:solidFill>
                  <a:srgbClr val="F8F8F8"/>
                </a:solidFill>
                <a:effectLst>
                  <a:outerShdw blurRad="25400" algn="tl" rotWithShape="0">
                    <a:srgbClr val="000000">
                      <a:alpha val="43000"/>
                    </a:srgbClr>
                  </a:outerShdw>
                </a:effectLst>
                <a:latin typeface="Century" pitchFamily="18" charset="0"/>
              </a:rPr>
              <a:t>Final </a:t>
            </a:r>
          </a:p>
          <a:p>
            <a:pPr algn="ctr"/>
            <a:r>
              <a:rPr lang="en-US" sz="2400" b="1" spc="150" dirty="0" smtClean="0">
                <a:ln w="11430"/>
                <a:solidFill>
                  <a:srgbClr val="F8F8F8"/>
                </a:solidFill>
                <a:effectLst>
                  <a:outerShdw blurRad="25400" algn="tl" rotWithShape="0">
                    <a:srgbClr val="000000">
                      <a:alpha val="43000"/>
                    </a:srgbClr>
                  </a:outerShdw>
                </a:effectLst>
                <a:latin typeface="Century" pitchFamily="18" charset="0"/>
              </a:rPr>
              <a:t>Fitting</a:t>
            </a:r>
            <a:endParaRPr lang="en-US" sz="2400" b="1" spc="150" dirty="0">
              <a:ln w="11430"/>
              <a:solidFill>
                <a:srgbClr val="F8F8F8"/>
              </a:solidFill>
              <a:effectLst>
                <a:outerShdw blurRad="25400" algn="tl" rotWithShape="0">
                  <a:srgbClr val="000000">
                    <a:alpha val="43000"/>
                  </a:srgbClr>
                </a:outerShdw>
              </a:effectLst>
              <a:latin typeface="Century" pitchFamily="18" charset="0"/>
            </a:endParaRPr>
          </a:p>
        </p:txBody>
      </p:sp>
      <p:pic>
        <p:nvPicPr>
          <p:cNvPr id="10" name="Picture 2" descr="C:\Users\Corina\Documents\Work\Goethe\040 - Kopi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92000" y="1556792"/>
            <a:ext cx="4160009" cy="3120007"/>
          </a:xfrm>
          <a:prstGeom prst="rect">
            <a:avLst/>
          </a:prstGeom>
          <a:ln w="254000">
            <a:solidFill>
              <a:srgbClr val="FFFF00"/>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760965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2</TotalTime>
  <Words>849</Words>
  <Application>Microsoft Office PowerPoint</Application>
  <PresentationFormat>On-screen Show (4:3)</PresentationFormat>
  <Paragraphs>140</Paragraphs>
  <Slides>24</Slides>
  <Notes>0</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Larissa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Corina Seuwen</dc:creator>
  <cp:lastModifiedBy>wood</cp:lastModifiedBy>
  <cp:revision>45</cp:revision>
  <dcterms:created xsi:type="dcterms:W3CDTF">2013-06-23T16:50:35Z</dcterms:created>
  <dcterms:modified xsi:type="dcterms:W3CDTF">2013-08-04T07:47:45Z</dcterms:modified>
</cp:coreProperties>
</file>