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6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E1A7C"/>
    <a:srgbClr val="9D25B1"/>
    <a:srgbClr val="BD30D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200" y="-810"/>
      </p:cViewPr>
      <p:guideLst>
        <p:guide orient="horz" pos="93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2428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8448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707065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468911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057915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096075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587584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862571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98281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62964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628015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D904F-2E89-433E-A2B6-DE315941AC14}" type="datetimeFigureOut">
              <a:rPr lang="de-DE" smtClean="0"/>
              <a:pPr/>
              <a:t>12.05.2014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0A104-D799-4397-A2DD-B57BAD58F25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2496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Germanisms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: German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words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in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english</a:t>
            </a:r>
            <a:endParaRPr lang="de-DE" sz="2400" b="1" u="none" strike="noStrike" kern="1200" cap="all" spc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3" name="Ellipse 2"/>
          <p:cNvSpPr/>
          <p:nvPr/>
        </p:nvSpPr>
        <p:spPr>
          <a:xfrm>
            <a:off x="2415024" y="1557272"/>
            <a:ext cx="4320000" cy="4320000"/>
          </a:xfrm>
          <a:prstGeom prst="ellipse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9888" y="1832727"/>
            <a:ext cx="3063051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3216884" y="2307287"/>
            <a:ext cx="279527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100" b="1" dirty="0" smtClean="0">
                <a:solidFill>
                  <a:schemeClr val="bg1"/>
                </a:solidFill>
                <a:latin typeface="Century" pitchFamily="18" charset="0"/>
              </a:rPr>
              <a:t> </a:t>
            </a:r>
          </a:p>
          <a:p>
            <a:pPr algn="ctr"/>
            <a:r>
              <a:rPr lang="de-DE" sz="2800" b="1" dirty="0" smtClean="0">
                <a:solidFill>
                  <a:schemeClr val="bg1"/>
                </a:solidFill>
                <a:latin typeface="Century" pitchFamily="18" charset="0"/>
              </a:rPr>
              <a:t>Frankfurter </a:t>
            </a:r>
          </a:p>
        </p:txBody>
      </p:sp>
      <p:sp>
        <p:nvSpPr>
          <p:cNvPr id="11" name="Rechteck 10"/>
          <p:cNvSpPr/>
          <p:nvPr/>
        </p:nvSpPr>
        <p:spPr>
          <a:xfrm>
            <a:off x="3707904" y="4786717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Century" pitchFamily="18" charset="0"/>
              </a:rPr>
              <a:t>Bratwurst</a:t>
            </a:r>
          </a:p>
        </p:txBody>
      </p:sp>
      <p:sp>
        <p:nvSpPr>
          <p:cNvPr id="14" name="Rechteck 13"/>
          <p:cNvSpPr/>
          <p:nvPr/>
        </p:nvSpPr>
        <p:spPr>
          <a:xfrm>
            <a:off x="3779912" y="4395519"/>
            <a:ext cx="1826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400" b="1" dirty="0">
                <a:solidFill>
                  <a:schemeClr val="bg1"/>
                </a:solidFill>
                <a:latin typeface="Century" pitchFamily="18" charset="0"/>
              </a:rPr>
              <a:t>Sauerkraut</a:t>
            </a:r>
          </a:p>
        </p:txBody>
      </p:sp>
      <p:sp>
        <p:nvSpPr>
          <p:cNvPr id="16" name="Rechteck 15"/>
          <p:cNvSpPr/>
          <p:nvPr/>
        </p:nvSpPr>
        <p:spPr>
          <a:xfrm>
            <a:off x="3387105" y="4128394"/>
            <a:ext cx="17908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>
                <a:solidFill>
                  <a:schemeClr val="bg1"/>
                </a:solidFill>
                <a:latin typeface="Century" pitchFamily="18" charset="0"/>
              </a:rPr>
              <a:t>Kindergarten</a:t>
            </a:r>
            <a:endParaRPr lang="de-DE" sz="2000" dirty="0"/>
          </a:p>
        </p:txBody>
      </p:sp>
      <p:sp>
        <p:nvSpPr>
          <p:cNvPr id="17" name="Rechteck 16"/>
          <p:cNvSpPr/>
          <p:nvPr/>
        </p:nvSpPr>
        <p:spPr>
          <a:xfrm>
            <a:off x="3157292" y="3267216"/>
            <a:ext cx="1537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800" b="1" dirty="0" err="1">
                <a:solidFill>
                  <a:schemeClr val="bg1"/>
                </a:solidFill>
                <a:latin typeface="Century" pitchFamily="18" charset="0"/>
              </a:rPr>
              <a:t>Pretzels</a:t>
            </a:r>
            <a:endParaRPr lang="de-DE" sz="2800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3216884" y="3938549"/>
            <a:ext cx="8146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000" b="1" dirty="0">
                <a:solidFill>
                  <a:schemeClr val="bg1"/>
                </a:solidFill>
                <a:latin typeface="Century" pitchFamily="18" charset="0"/>
              </a:rPr>
              <a:t>Schnauzer</a:t>
            </a:r>
          </a:p>
        </p:txBody>
      </p:sp>
      <p:sp>
        <p:nvSpPr>
          <p:cNvPr id="20" name="Rechteck 19"/>
          <p:cNvSpPr/>
          <p:nvPr/>
        </p:nvSpPr>
        <p:spPr>
          <a:xfrm>
            <a:off x="3425615" y="2990103"/>
            <a:ext cx="9284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100" b="1" dirty="0">
                <a:solidFill>
                  <a:schemeClr val="bg1"/>
                </a:solidFill>
                <a:latin typeface="Century" pitchFamily="18" charset="0"/>
              </a:rPr>
              <a:t>Dachshund</a:t>
            </a:r>
          </a:p>
        </p:txBody>
      </p:sp>
      <p:sp>
        <p:nvSpPr>
          <p:cNvPr id="21" name="Rechteck 20"/>
          <p:cNvSpPr/>
          <p:nvPr/>
        </p:nvSpPr>
        <p:spPr>
          <a:xfrm>
            <a:off x="3851920" y="3717272"/>
            <a:ext cx="13452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dirty="0" smtClean="0">
                <a:solidFill>
                  <a:schemeClr val="bg1"/>
                </a:solidFill>
                <a:latin typeface="Century" pitchFamily="18" charset="0"/>
              </a:rPr>
              <a:t>Hamburger </a:t>
            </a:r>
            <a:endParaRPr lang="de-DE" sz="1600" dirty="0"/>
          </a:p>
        </p:txBody>
      </p:sp>
      <p:sp>
        <p:nvSpPr>
          <p:cNvPr id="22" name="Rechteck 21"/>
          <p:cNvSpPr/>
          <p:nvPr/>
        </p:nvSpPr>
        <p:spPr>
          <a:xfrm>
            <a:off x="4442754" y="2946067"/>
            <a:ext cx="1508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Century" pitchFamily="18" charset="0"/>
              </a:rPr>
              <a:t>Weimaraner</a:t>
            </a:r>
          </a:p>
        </p:txBody>
      </p:sp>
      <p:sp>
        <p:nvSpPr>
          <p:cNvPr id="23" name="Rechteck 22"/>
          <p:cNvSpPr/>
          <p:nvPr/>
        </p:nvSpPr>
        <p:spPr>
          <a:xfrm>
            <a:off x="4652914" y="3347940"/>
            <a:ext cx="1303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  <a:latin typeface="Century" pitchFamily="18" charset="0"/>
              </a:rPr>
              <a:t>Rottweiler</a:t>
            </a:r>
          </a:p>
        </p:txBody>
      </p:sp>
      <p:sp>
        <p:nvSpPr>
          <p:cNvPr id="24" name="Rechteck 23"/>
          <p:cNvSpPr/>
          <p:nvPr/>
        </p:nvSpPr>
        <p:spPr>
          <a:xfrm>
            <a:off x="4571413" y="2340144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000" b="1" dirty="0">
                <a:solidFill>
                  <a:schemeClr val="bg1"/>
                </a:solidFill>
                <a:latin typeface="Century" pitchFamily="18" charset="0"/>
              </a:rPr>
              <a:t>Delikatessen</a:t>
            </a: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2.1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9178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1" presetClass="exit" presetSubtype="8" repeatCount="indefinite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wheel(8)">
                                      <p:cBhvr>
                                        <p:cTn id="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1" presetClass="exit" presetSubtype="8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1" presetClass="exit" presetSubtype="4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1" presetClass="exit" presetSubtype="3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heel(3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1" presetClass="exit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2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1" presetClass="exit" presetSubtype="8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wheel(8)">
                                      <p:cBhvr>
                                        <p:cTn id="2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1" presetClass="exit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1" presetClass="exit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wheel(1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1" presetClass="exit" presetSubtype="8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wheel(8)">
                                      <p:cBhvr>
                                        <p:cTn id="33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1" presetClass="exit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ldLvl="5"/>
      <p:bldP spid="11" grpId="0"/>
      <p:bldP spid="14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 rev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Germanisms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: German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words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in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english</a:t>
            </a:r>
            <a:endParaRPr lang="de-DE" sz="2400" b="1" u="none" strike="noStrike" kern="1200" cap="all" spc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2.1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865684" y="5028952"/>
            <a:ext cx="7416344" cy="1080120"/>
          </a:xfrm>
          <a:prstGeom prst="round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Kindergarten</a:t>
            </a:r>
            <a:endParaRPr lang="de-DE" sz="4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-36512" y="2018208"/>
            <a:ext cx="9195834" cy="2341339"/>
            <a:chOff x="0" y="2210668"/>
            <a:chExt cx="9195834" cy="2341339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2210668"/>
              <a:ext cx="3120000" cy="2340000"/>
            </a:xfrm>
            <a:prstGeom prst="rect">
              <a:avLst/>
            </a:prstGeom>
            <a:ln w="63500">
              <a:solidFill>
                <a:srgbClr val="6E1A7C"/>
              </a:solidFill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12160" y="2212007"/>
              <a:ext cx="3183674" cy="2340000"/>
            </a:xfrm>
            <a:prstGeom prst="rect">
              <a:avLst/>
            </a:prstGeom>
            <a:ln w="63500">
              <a:solidFill>
                <a:srgbClr val="6E1A7C"/>
              </a:solidFill>
            </a:ln>
          </p:spPr>
        </p:pic>
        <p:pic>
          <p:nvPicPr>
            <p:cNvPr id="27" name="Picture 2" descr="http://upload.wikimedia.org/wikipedia/commons/b/b5/Waldkindergarten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2210863"/>
              <a:ext cx="3443141" cy="2340000"/>
            </a:xfrm>
            <a:prstGeom prst="rect">
              <a:avLst/>
            </a:prstGeom>
            <a:ln w="63500">
              <a:solidFill>
                <a:srgbClr val="6E1A7C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561072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Germanisms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: German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words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in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english</a:t>
            </a:r>
            <a:endParaRPr lang="de-DE" sz="2400" b="1" u="none" strike="noStrike" kern="1200" cap="all" spc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2.1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865684" y="5028952"/>
            <a:ext cx="7416344" cy="1080120"/>
          </a:xfrm>
          <a:prstGeom prst="round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Frankfurter</a:t>
            </a:r>
            <a:endParaRPr lang="de-DE" sz="4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2234" y="1600334"/>
            <a:ext cx="4098032" cy="3073524"/>
          </a:xfrm>
          <a:prstGeom prst="rect">
            <a:avLst/>
          </a:prstGeom>
          <a:ln w="63500">
            <a:solidFill>
              <a:srgbClr val="6E1A7C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478333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Germanisms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: German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words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in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english</a:t>
            </a:r>
            <a:endParaRPr lang="de-DE" sz="2400" b="1" u="none" strike="noStrike" kern="1200" cap="all" spc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2.1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865684" y="5028952"/>
            <a:ext cx="7416344" cy="1080120"/>
          </a:xfrm>
          <a:prstGeom prst="round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Hamburger</a:t>
            </a:r>
            <a:endParaRPr lang="de-DE" sz="4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1484313"/>
            <a:ext cx="4754358" cy="3244849"/>
          </a:xfrm>
          <a:prstGeom prst="rect">
            <a:avLst/>
          </a:prstGeom>
          <a:ln w="63500">
            <a:solidFill>
              <a:srgbClr val="6E1A7C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359707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Germanisms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: German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words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in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english</a:t>
            </a:r>
            <a:endParaRPr lang="de-DE" sz="2400" b="1" u="none" strike="noStrike" kern="1200" cap="all" spc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2.1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865684" y="5028952"/>
            <a:ext cx="7416344" cy="1080120"/>
          </a:xfrm>
          <a:prstGeom prst="round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48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Delicatessen</a:t>
            </a:r>
            <a:endParaRPr lang="de-DE" sz="4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1026" name="Picture 2" descr="File:New York De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3116" y="1556792"/>
            <a:ext cx="4104136" cy="3078102"/>
          </a:xfrm>
          <a:prstGeom prst="rect">
            <a:avLst/>
          </a:prstGeom>
          <a:ln w="63500">
            <a:solidFill>
              <a:srgbClr val="6E1A7C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132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Germanisms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: German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words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in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english</a:t>
            </a:r>
            <a:endParaRPr lang="de-DE" sz="2400" b="1" u="none" strike="noStrike" kern="1200" cap="all" spc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2.1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865684" y="5028952"/>
            <a:ext cx="7416344" cy="1080120"/>
          </a:xfrm>
          <a:prstGeom prst="round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48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Pretzels</a:t>
            </a:r>
            <a:endParaRPr lang="de-DE" sz="4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0660" y="1484313"/>
            <a:ext cx="4782201" cy="3276435"/>
          </a:xfrm>
          <a:prstGeom prst="rect">
            <a:avLst/>
          </a:prstGeom>
          <a:ln w="63500">
            <a:solidFill>
              <a:srgbClr val="6E1A7C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391561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Germanisms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: German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words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in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english</a:t>
            </a:r>
            <a:endParaRPr lang="de-DE" sz="2400" b="1" u="none" strike="noStrike" kern="1200" cap="all" spc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2.1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1576" y="1458092"/>
            <a:ext cx="2356364" cy="1620000"/>
          </a:xfrm>
          <a:prstGeom prst="rect">
            <a:avLst/>
          </a:prstGeom>
          <a:ln w="63500">
            <a:solidFill>
              <a:srgbClr val="6E1A7C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71" t="15625" r="32857" b="25714"/>
          <a:stretch/>
        </p:blipFill>
        <p:spPr>
          <a:xfrm>
            <a:off x="1297004" y="4005064"/>
            <a:ext cx="2123595" cy="1620000"/>
          </a:xfrm>
          <a:prstGeom prst="rect">
            <a:avLst/>
          </a:prstGeom>
          <a:ln w="63500">
            <a:solidFill>
              <a:srgbClr val="6E1A7C"/>
            </a:solidFill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4602" y="1492502"/>
            <a:ext cx="1780220" cy="1620000"/>
          </a:xfrm>
          <a:prstGeom prst="rect">
            <a:avLst/>
          </a:prstGeom>
          <a:ln w="63500">
            <a:solidFill>
              <a:srgbClr val="6E1A7C"/>
            </a:solidFill>
          </a:ln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6376" y="4026734"/>
            <a:ext cx="2430000" cy="1620000"/>
          </a:xfrm>
          <a:prstGeom prst="rect">
            <a:avLst/>
          </a:prstGeom>
          <a:ln w="63500">
            <a:solidFill>
              <a:srgbClr val="6E1A7C"/>
            </a:solidFill>
          </a:ln>
        </p:spPr>
      </p:pic>
      <p:sp>
        <p:nvSpPr>
          <p:cNvPr id="6" name="Abgerundetes Rechteck 5"/>
          <p:cNvSpPr/>
          <p:nvPr/>
        </p:nvSpPr>
        <p:spPr>
          <a:xfrm>
            <a:off x="1081708" y="3068960"/>
            <a:ext cx="2554188" cy="432000"/>
          </a:xfrm>
          <a:prstGeom prst="round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Weimaraner</a:t>
            </a:r>
            <a:endParaRPr lang="de-DE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1115616" y="5661248"/>
            <a:ext cx="2554188" cy="432000"/>
          </a:xfrm>
          <a:prstGeom prst="round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Dachshund</a:t>
            </a:r>
            <a:endParaRPr lang="de-DE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5449033" y="3141016"/>
            <a:ext cx="2554188" cy="432000"/>
          </a:xfrm>
          <a:prstGeom prst="round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Schnauzer</a:t>
            </a:r>
            <a:endParaRPr lang="de-DE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5436096" y="5661248"/>
            <a:ext cx="2554188" cy="432000"/>
          </a:xfrm>
          <a:prstGeom prst="round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Rottweiler</a:t>
            </a:r>
            <a:endParaRPr lang="de-DE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4280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Germanisms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: German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words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in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english</a:t>
            </a:r>
            <a:endParaRPr lang="de-DE" sz="2400" b="1" u="none" strike="noStrike" kern="1200" cap="all" spc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2.1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251525" y="5028952"/>
            <a:ext cx="8640960" cy="1080120"/>
          </a:xfrm>
          <a:prstGeom prst="roundRect">
            <a:avLst/>
          </a:prstGeom>
          <a:solidFill>
            <a:srgbClr val="9D25B1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Sauerkraut </a:t>
            </a:r>
            <a:r>
              <a:rPr lang="de-DE" sz="48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and</a:t>
            </a:r>
            <a:r>
              <a:rPr lang="de-DE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entury" pitchFamily="18" charset="0"/>
              </a:rPr>
              <a:t> Bratwurst</a:t>
            </a:r>
            <a:endParaRPr lang="de-DE" sz="4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1026" name="Picture 2" descr="C:\Users\Corina\Documents\Work\Goethe\Grafiken\379492_web_R_by_Hartmut910_pixelio.de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83294" y="1455859"/>
            <a:ext cx="4364488" cy="3273366"/>
          </a:xfrm>
          <a:prstGeom prst="rect">
            <a:avLst/>
          </a:prstGeom>
          <a:ln w="63500">
            <a:solidFill>
              <a:srgbClr val="6E1A7C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8780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1524" y="188640"/>
            <a:ext cx="8640961" cy="100810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9D25B1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0" compatLnSpc="1"/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CopyRight</a:t>
            </a:r>
            <a:r>
              <a:rPr lang="de-DE" sz="2400" b="1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de-DE" sz="2400" b="1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Sources</a:t>
            </a:r>
            <a:endParaRPr lang="de-DE" sz="2400" b="1" u="none" strike="noStrike" kern="1200" cap="all" spc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Century" pitchFamily="18" charset="0"/>
            </a:endParaRPr>
          </a:p>
        </p:txBody>
      </p:sp>
      <p:cxnSp>
        <p:nvCxnSpPr>
          <p:cNvPr id="4" name="Gerade Verbindung 8"/>
          <p:cNvCxnSpPr/>
          <p:nvPr/>
        </p:nvCxnSpPr>
        <p:spPr>
          <a:xfrm>
            <a:off x="0" y="6309323"/>
            <a:ext cx="9144000" cy="0"/>
          </a:xfrm>
          <a:prstGeom prst="straightConnector1">
            <a:avLst/>
          </a:prstGeom>
          <a:noFill/>
          <a:ln w="9528">
            <a:solidFill>
              <a:srgbClr val="A6A6A6"/>
            </a:solidFill>
            <a:prstDash val="solid"/>
          </a:ln>
        </p:spPr>
      </p:cxnSp>
      <p:sp>
        <p:nvSpPr>
          <p:cNvPr id="5" name="Textfeld 10"/>
          <p:cNvSpPr txBox="1"/>
          <p:nvPr/>
        </p:nvSpPr>
        <p:spPr>
          <a:xfrm>
            <a:off x="6804251" y="6453332"/>
            <a:ext cx="2088233" cy="246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1000" b="0" i="0" u="none" strike="noStrike" kern="1200" cap="none" spc="0" baseline="0" dirty="0" err="1">
                <a:solidFill>
                  <a:srgbClr val="7F7F7F"/>
                </a:solidFill>
                <a:uFillTx/>
                <a:latin typeface="Georgia" pitchFamily="18"/>
              </a:rPr>
              <a:t>Let‘s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 err="1" smtClean="0">
                <a:solidFill>
                  <a:srgbClr val="7F7F7F"/>
                </a:solidFill>
                <a:uFillTx/>
                <a:latin typeface="Georgia" pitchFamily="18"/>
              </a:rPr>
              <a:t>Explore</a:t>
            </a:r>
            <a:r>
              <a:rPr lang="de-DE" sz="1000" b="0" i="0" u="none" strike="noStrike" kern="1200" cap="none" spc="0" baseline="0" dirty="0" smtClean="0">
                <a:solidFill>
                  <a:srgbClr val="7F7F7F"/>
                </a:solidFill>
                <a:uFillTx/>
                <a:latin typeface="Georgia" pitchFamily="18"/>
              </a:rPr>
              <a:t> </a:t>
            </a:r>
            <a:r>
              <a:rPr lang="de-DE" sz="1000" b="0" i="0" u="none" strike="noStrike" kern="1200" cap="none" spc="0" baseline="0" dirty="0">
                <a:solidFill>
                  <a:srgbClr val="7F7F7F"/>
                </a:solidFill>
                <a:uFillTx/>
                <a:latin typeface="Georgia" pitchFamily="18"/>
              </a:rPr>
              <a:t>Modern Germany</a:t>
            </a:r>
            <a:endParaRPr lang="de-DE" sz="1000" b="0" i="0" u="none" strike="noStrike" kern="1200" cap="none" spc="0" baseline="0" dirty="0">
              <a:solidFill>
                <a:srgbClr val="7F7F7F"/>
              </a:solidFill>
              <a:uFillTx/>
              <a:latin typeface="Calibri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144" y="158160"/>
            <a:ext cx="1080000" cy="1080000"/>
          </a:xfrm>
          <a:prstGeom prst="ellipse">
            <a:avLst/>
          </a:prstGeom>
          <a:solidFill>
            <a:srgbClr val="9D25B1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2.1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27584" y="1700808"/>
            <a:ext cx="62646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/>
              <a:t>From</a:t>
            </a:r>
            <a:r>
              <a:rPr lang="de-DE" b="1" dirty="0" smtClean="0"/>
              <a:t> www.pixelio.de</a:t>
            </a:r>
          </a:p>
          <a:p>
            <a:r>
              <a:rPr lang="de-DE" dirty="0" smtClean="0"/>
              <a:t>Kindergarten</a:t>
            </a:r>
            <a:r>
              <a:rPr lang="de-DE" dirty="0"/>
              <a:t>: </a:t>
            </a:r>
            <a:r>
              <a:rPr lang="de-DE" dirty="0" smtClean="0"/>
              <a:t>Dieter Schütz </a:t>
            </a:r>
            <a:r>
              <a:rPr lang="de-DE" dirty="0" err="1" smtClean="0"/>
              <a:t>and</a:t>
            </a:r>
            <a:r>
              <a:rPr lang="de-DE" dirty="0" smtClean="0"/>
              <a:t> Erich </a:t>
            </a:r>
            <a:r>
              <a:rPr lang="de-DE" dirty="0" err="1" smtClean="0"/>
              <a:t>Westenarp</a:t>
            </a:r>
            <a:endParaRPr lang="de-DE" dirty="0" smtClean="0"/>
          </a:p>
          <a:p>
            <a:r>
              <a:rPr lang="de-DE" dirty="0" smtClean="0"/>
              <a:t>Frankfurter: R. K. </a:t>
            </a:r>
            <a:r>
              <a:rPr lang="de-DE" dirty="0" err="1" smtClean="0"/>
              <a:t>by</a:t>
            </a:r>
            <a:r>
              <a:rPr lang="de-DE" dirty="0" smtClean="0"/>
              <a:t> Betty</a:t>
            </a:r>
          </a:p>
          <a:p>
            <a:r>
              <a:rPr lang="de-DE" dirty="0" smtClean="0"/>
              <a:t>Hamburger: </a:t>
            </a:r>
            <a:r>
              <a:rPr lang="de-DE" dirty="0" err="1"/>
              <a:t>web_R_K_by_cb</a:t>
            </a:r>
            <a:endParaRPr lang="de-DE" dirty="0" smtClean="0"/>
          </a:p>
          <a:p>
            <a:r>
              <a:rPr lang="de-DE" dirty="0" err="1" smtClean="0"/>
              <a:t>Pretzels</a:t>
            </a:r>
            <a:r>
              <a:rPr lang="de-DE" dirty="0" smtClean="0"/>
              <a:t>: Peter </a:t>
            </a:r>
            <a:r>
              <a:rPr lang="de-DE" dirty="0" err="1" smtClean="0"/>
              <a:t>Smola</a:t>
            </a:r>
            <a:endParaRPr lang="de-DE" dirty="0" smtClean="0"/>
          </a:p>
          <a:p>
            <a:r>
              <a:rPr lang="de-DE" dirty="0" smtClean="0"/>
              <a:t>Weimaraner: Ulrich </a:t>
            </a:r>
            <a:r>
              <a:rPr lang="de-DE" dirty="0" err="1" smtClean="0"/>
              <a:t>Antas</a:t>
            </a:r>
            <a:r>
              <a:rPr lang="de-DE" dirty="0" smtClean="0"/>
              <a:t>, Minden</a:t>
            </a:r>
          </a:p>
          <a:p>
            <a:r>
              <a:rPr lang="de-DE" dirty="0" smtClean="0"/>
              <a:t>Dachshund / Schnauzer: M. Grossmann</a:t>
            </a:r>
          </a:p>
          <a:p>
            <a:r>
              <a:rPr lang="de-DE" dirty="0" smtClean="0"/>
              <a:t>Rottweiler: </a:t>
            </a:r>
            <a:r>
              <a:rPr lang="de-DE" dirty="0" err="1" smtClean="0"/>
              <a:t>pepsprog</a:t>
            </a:r>
            <a:endParaRPr lang="de-DE" dirty="0" smtClean="0"/>
          </a:p>
          <a:p>
            <a:r>
              <a:rPr lang="de-DE" dirty="0" smtClean="0"/>
              <a:t>Bratwurst </a:t>
            </a:r>
            <a:r>
              <a:rPr lang="de-DE" dirty="0" err="1" smtClean="0"/>
              <a:t>and</a:t>
            </a:r>
            <a:r>
              <a:rPr lang="de-DE" dirty="0" smtClean="0"/>
              <a:t> Sauerkraut</a:t>
            </a:r>
            <a:r>
              <a:rPr lang="de-DE" dirty="0"/>
              <a:t>: </a:t>
            </a:r>
            <a:r>
              <a:rPr lang="de-DE" dirty="0" smtClean="0"/>
              <a:t>Hartmut910</a:t>
            </a:r>
          </a:p>
          <a:p>
            <a:endParaRPr lang="de-DE" dirty="0"/>
          </a:p>
          <a:p>
            <a:r>
              <a:rPr lang="de-DE" b="1" dirty="0" err="1" smtClean="0"/>
              <a:t>Others</a:t>
            </a:r>
            <a:endParaRPr lang="de-DE" b="1" dirty="0" smtClean="0"/>
          </a:p>
          <a:p>
            <a:r>
              <a:rPr lang="en-US" dirty="0" smtClean="0">
                <a:cs typeface="Arial" charset="0"/>
              </a:rPr>
              <a:t>are </a:t>
            </a:r>
            <a:r>
              <a:rPr lang="en-US" dirty="0">
                <a:cs typeface="Arial" charset="0"/>
              </a:rPr>
              <a:t>taken from Wikipedia Commons and  are </a:t>
            </a:r>
            <a:r>
              <a:rPr lang="en-US" i="1" dirty="0">
                <a:cs typeface="Arial" charset="0"/>
              </a:rPr>
              <a:t>in the public domain in the United States, and those countries with a copyright term of life of the author plus 100 years or less.</a:t>
            </a:r>
            <a:endParaRPr lang="en-US" dirty="0">
              <a:cs typeface="Arial" charset="0"/>
            </a:endParaRPr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346414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Bildschirmpräsentation (4:3)</PresentationFormat>
  <Paragraphs>61</Paragraphs>
  <Slides>9</Slides>
  <Notes>0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Corina Seuwen</dc:creator>
  <cp:lastModifiedBy>annika</cp:lastModifiedBy>
  <cp:revision>28</cp:revision>
  <dcterms:created xsi:type="dcterms:W3CDTF">2013-06-23T16:50:35Z</dcterms:created>
  <dcterms:modified xsi:type="dcterms:W3CDTF">2014-05-12T06:41:19Z</dcterms:modified>
</cp:coreProperties>
</file>